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61" r:id="rId2"/>
    <p:sldId id="265" r:id="rId3"/>
    <p:sldId id="276" r:id="rId4"/>
    <p:sldId id="266" r:id="rId5"/>
    <p:sldId id="278" r:id="rId6"/>
    <p:sldId id="279" r:id="rId7"/>
    <p:sldId id="257" r:id="rId8"/>
    <p:sldId id="380" r:id="rId9"/>
    <p:sldId id="337" r:id="rId10"/>
    <p:sldId id="283" r:id="rId11"/>
    <p:sldId id="286" r:id="rId12"/>
    <p:sldId id="28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C4284DA-4EB2-4D9C-92E5-5BF783B997C6}">
          <p14:sldIdLst>
            <p14:sldId id="261"/>
            <p14:sldId id="265"/>
            <p14:sldId id="276"/>
            <p14:sldId id="266"/>
            <p14:sldId id="278"/>
            <p14:sldId id="279"/>
          </p14:sldIdLst>
        </p14:section>
        <p14:section name="Default Section" id="{750191B7-F7B3-4366-99D7-B9A0062A2ECF}">
          <p14:sldIdLst>
            <p14:sldId id="257"/>
          </p14:sldIdLst>
        </p14:section>
        <p14:section name="Introdution" id="{39E08CEC-B36E-441E-A371-EAB38497FF00}">
          <p14:sldIdLst>
            <p14:sldId id="380"/>
            <p14:sldId id="337"/>
            <p14:sldId id="283"/>
            <p14:sldId id="286"/>
            <p14:sldId id="28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93"/>
    <a:srgbClr val="EBF1E9"/>
    <a:srgbClr val="FF2F92"/>
    <a:srgbClr val="FF8AD8"/>
    <a:srgbClr val="D3CED9"/>
    <a:srgbClr val="548235"/>
    <a:srgbClr val="4F91C9"/>
    <a:srgbClr val="3081C9"/>
    <a:srgbClr val="2F7BC0"/>
    <a:srgbClr val="5591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D7D73C-6A5D-4B2E-AF0F-F3D20A776985}" v="12" dt="2020-11-04T15:37:48.859"/>
    <p1510:client id="{7DCFE445-7935-4D40-96D2-43F2F7B6C522}" v="264" dt="2020-11-05T12:24:29.596"/>
    <p1510:client id="{E1426C11-EABE-BC39-7B90-9041E9F392EF}" v="179" dt="2020-11-05T07:52:45.2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86"/>
    <p:restoredTop sz="94249" autoAdjust="0"/>
  </p:normalViewPr>
  <p:slideViewPr>
    <p:cSldViewPr snapToGrid="0" snapToObjects="1">
      <p:cViewPr varScale="1">
        <p:scale>
          <a:sx n="77" d="100"/>
          <a:sy n="77" d="100"/>
        </p:scale>
        <p:origin x="749" y="5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00a6a1c82f472ab18828c17701b462f51e6ec584e00eabb5a94af016aa2fec87::" providerId="AD" clId="Web-{E1426C11-EABE-BC39-7B90-9041E9F392EF}"/>
    <pc:docChg chg="modSld">
      <pc:chgData name="Guest User" userId="S::urn:spo:anon#00a6a1c82f472ab18828c17701b462f51e6ec584e00eabb5a94af016aa2fec87::" providerId="AD" clId="Web-{E1426C11-EABE-BC39-7B90-9041E9F392EF}" dt="2020-11-05T07:52:45.219" v="174" actId="20577"/>
      <pc:docMkLst>
        <pc:docMk/>
      </pc:docMkLst>
      <pc:sldChg chg="modSp">
        <pc:chgData name="Guest User" userId="S::urn:spo:anon#00a6a1c82f472ab18828c17701b462f51e6ec584e00eabb5a94af016aa2fec87::" providerId="AD" clId="Web-{E1426C11-EABE-BC39-7B90-9041E9F392EF}" dt="2020-11-05T07:49:01.760" v="121" actId="14100"/>
        <pc:sldMkLst>
          <pc:docMk/>
          <pc:sldMk cId="2127518997" sldId="279"/>
        </pc:sldMkLst>
        <pc:spChg chg="mod">
          <ac:chgData name="Guest User" userId="S::urn:spo:anon#00a6a1c82f472ab18828c17701b462f51e6ec584e00eabb5a94af016aa2fec87::" providerId="AD" clId="Web-{E1426C11-EABE-BC39-7B90-9041E9F392EF}" dt="2020-11-05T07:49:01.760" v="121" actId="14100"/>
          <ac:spMkLst>
            <pc:docMk/>
            <pc:sldMk cId="2127518997" sldId="279"/>
            <ac:spMk id="8" creationId="{FC289AD7-C6B8-49B6-9B56-E2CBDEC1EAB8}"/>
          </ac:spMkLst>
        </pc:spChg>
        <pc:spChg chg="mod">
          <ac:chgData name="Guest User" userId="S::urn:spo:anon#00a6a1c82f472ab18828c17701b462f51e6ec584e00eabb5a94af016aa2fec87::" providerId="AD" clId="Web-{E1426C11-EABE-BC39-7B90-9041E9F392EF}" dt="2020-11-05T07:48:51.682" v="120" actId="1076"/>
          <ac:spMkLst>
            <pc:docMk/>
            <pc:sldMk cId="2127518997" sldId="279"/>
            <ac:spMk id="9" creationId="{2CD58C30-CECF-42B3-96EE-0FC585C93E69}"/>
          </ac:spMkLst>
        </pc:spChg>
        <pc:spChg chg="mod">
          <ac:chgData name="Guest User" userId="S::urn:spo:anon#00a6a1c82f472ab18828c17701b462f51e6ec584e00eabb5a94af016aa2fec87::" providerId="AD" clId="Web-{E1426C11-EABE-BC39-7B90-9041E9F392EF}" dt="2020-11-05T07:48:45.135" v="119" actId="1076"/>
          <ac:spMkLst>
            <pc:docMk/>
            <pc:sldMk cId="2127518997" sldId="279"/>
            <ac:spMk id="12" creationId="{C5C8EAA7-817C-4322-AA39-52607FE86B7B}"/>
          </ac:spMkLst>
        </pc:spChg>
        <pc:spChg chg="mod">
          <ac:chgData name="Guest User" userId="S::urn:spo:anon#00a6a1c82f472ab18828c17701b462f51e6ec584e00eabb5a94af016aa2fec87::" providerId="AD" clId="Web-{E1426C11-EABE-BC39-7B90-9041E9F392EF}" dt="2020-11-05T07:47:39.039" v="109" actId="20577"/>
          <ac:spMkLst>
            <pc:docMk/>
            <pc:sldMk cId="2127518997" sldId="279"/>
            <ac:spMk id="13" creationId="{5052FA82-5DD4-40C7-845C-00F319B3FF66}"/>
          </ac:spMkLst>
        </pc:spChg>
        <pc:spChg chg="mod">
          <ac:chgData name="Guest User" userId="S::urn:spo:anon#00a6a1c82f472ab18828c17701b462f51e6ec584e00eabb5a94af016aa2fec87::" providerId="AD" clId="Web-{E1426C11-EABE-BC39-7B90-9041E9F392EF}" dt="2020-11-05T07:46:09.052" v="26" actId="20577"/>
          <ac:spMkLst>
            <pc:docMk/>
            <pc:sldMk cId="2127518997" sldId="279"/>
            <ac:spMk id="15" creationId="{02C5101F-51D3-4A64-9174-4FCA1B2D14E8}"/>
          </ac:spMkLst>
        </pc:spChg>
      </pc:sldChg>
      <pc:sldChg chg="modSp">
        <pc:chgData name="Guest User" userId="S::urn:spo:anon#00a6a1c82f472ab18828c17701b462f51e6ec584e00eabb5a94af016aa2fec87::" providerId="AD" clId="Web-{E1426C11-EABE-BC39-7B90-9041E9F392EF}" dt="2020-11-05T07:52:45.219" v="173" actId="20577"/>
        <pc:sldMkLst>
          <pc:docMk/>
          <pc:sldMk cId="2108052496" sldId="284"/>
        </pc:sldMkLst>
        <pc:spChg chg="mod">
          <ac:chgData name="Guest User" userId="S::urn:spo:anon#00a6a1c82f472ab18828c17701b462f51e6ec584e00eabb5a94af016aa2fec87::" providerId="AD" clId="Web-{E1426C11-EABE-BC39-7B90-9041E9F392EF}" dt="2020-11-05T07:52:45.219" v="173" actId="20577"/>
          <ac:spMkLst>
            <pc:docMk/>
            <pc:sldMk cId="2108052496" sldId="284"/>
            <ac:spMk id="6" creationId="{F9BB5C45-8E78-456D-B473-509867B9D673}"/>
          </ac:spMkLst>
        </pc:spChg>
      </pc:sldChg>
      <pc:sldChg chg="modSp">
        <pc:chgData name="Guest User" userId="S::urn:spo:anon#00a6a1c82f472ab18828c17701b462f51e6ec584e00eabb5a94af016aa2fec87::" providerId="AD" clId="Web-{E1426C11-EABE-BC39-7B90-9041E9F392EF}" dt="2020-11-05T07:50:57.873" v="153" actId="20577"/>
        <pc:sldMkLst>
          <pc:docMk/>
          <pc:sldMk cId="3026143712" sldId="286"/>
        </pc:sldMkLst>
        <pc:spChg chg="mod">
          <ac:chgData name="Guest User" userId="S::urn:spo:anon#00a6a1c82f472ab18828c17701b462f51e6ec584e00eabb5a94af016aa2fec87::" providerId="AD" clId="Web-{E1426C11-EABE-BC39-7B90-9041E9F392EF}" dt="2020-11-05T07:50:57.873" v="153" actId="20577"/>
          <ac:spMkLst>
            <pc:docMk/>
            <pc:sldMk cId="3026143712" sldId="286"/>
            <ac:spMk id="6" creationId="{58EB453D-66D1-4393-B045-EAF2598A3816}"/>
          </ac:spMkLst>
        </pc:spChg>
      </pc:sldChg>
    </pc:docChg>
  </pc:docChgLst>
  <pc:docChgLst>
    <pc:chgData name="KANESAN Ashereen Jessy" userId="3b38779a-ed76-42d7-9839-209e6eceb47c" providerId="ADAL" clId="{7DCFE445-7935-4D40-96D2-43F2F7B6C522}"/>
    <pc:docChg chg="custSel modSld">
      <pc:chgData name="KANESAN Ashereen Jessy" userId="3b38779a-ed76-42d7-9839-209e6eceb47c" providerId="ADAL" clId="{7DCFE445-7935-4D40-96D2-43F2F7B6C522}" dt="2020-11-05T12:24:29.596" v="366" actId="1076"/>
      <pc:docMkLst>
        <pc:docMk/>
      </pc:docMkLst>
      <pc:sldChg chg="modSp mod">
        <pc:chgData name="KANESAN Ashereen Jessy" userId="3b38779a-ed76-42d7-9839-209e6eceb47c" providerId="ADAL" clId="{7DCFE445-7935-4D40-96D2-43F2F7B6C522}" dt="2020-11-05T12:13:20.422" v="26" actId="1035"/>
        <pc:sldMkLst>
          <pc:docMk/>
          <pc:sldMk cId="572241740" sldId="266"/>
        </pc:sldMkLst>
        <pc:spChg chg="mod">
          <ac:chgData name="KANESAN Ashereen Jessy" userId="3b38779a-ed76-42d7-9839-209e6eceb47c" providerId="ADAL" clId="{7DCFE445-7935-4D40-96D2-43F2F7B6C522}" dt="2020-11-05T12:13:20.422" v="26" actId="1035"/>
          <ac:spMkLst>
            <pc:docMk/>
            <pc:sldMk cId="572241740" sldId="266"/>
            <ac:spMk id="4" creationId="{0539B691-6CE9-4BB4-B1E3-9E6B3DD8D93A}"/>
          </ac:spMkLst>
        </pc:spChg>
      </pc:sldChg>
      <pc:sldChg chg="addSp delSp modSp mod setBg">
        <pc:chgData name="KANESAN Ashereen Jessy" userId="3b38779a-ed76-42d7-9839-209e6eceb47c" providerId="ADAL" clId="{7DCFE445-7935-4D40-96D2-43F2F7B6C522}" dt="2020-11-05T12:24:29.596" v="366" actId="1076"/>
        <pc:sldMkLst>
          <pc:docMk/>
          <pc:sldMk cId="2108052496" sldId="284"/>
        </pc:sldMkLst>
        <pc:spChg chg="del">
          <ac:chgData name="KANESAN Ashereen Jessy" userId="3b38779a-ed76-42d7-9839-209e6eceb47c" providerId="ADAL" clId="{7DCFE445-7935-4D40-96D2-43F2F7B6C522}" dt="2020-11-05T12:16:07.861" v="31" actId="478"/>
          <ac:spMkLst>
            <pc:docMk/>
            <pc:sldMk cId="2108052496" sldId="284"/>
            <ac:spMk id="2" creationId="{47DEF7B2-D940-4EAB-B449-F60821F98387}"/>
          </ac:spMkLst>
        </pc:spChg>
        <pc:spChg chg="mod">
          <ac:chgData name="KANESAN Ashereen Jessy" userId="3b38779a-ed76-42d7-9839-209e6eceb47c" providerId="ADAL" clId="{7DCFE445-7935-4D40-96D2-43F2F7B6C522}" dt="2020-11-05T12:24:06.882" v="361" actId="1076"/>
          <ac:spMkLst>
            <pc:docMk/>
            <pc:sldMk cId="2108052496" sldId="284"/>
            <ac:spMk id="3" creationId="{35735C36-C8AF-4E20-9F93-7E73A3218870}"/>
          </ac:spMkLst>
        </pc:spChg>
        <pc:spChg chg="mod">
          <ac:chgData name="KANESAN Ashereen Jessy" userId="3b38779a-ed76-42d7-9839-209e6eceb47c" providerId="ADAL" clId="{7DCFE445-7935-4D40-96D2-43F2F7B6C522}" dt="2020-11-05T12:24:01.465" v="360" actId="1076"/>
          <ac:spMkLst>
            <pc:docMk/>
            <pc:sldMk cId="2108052496" sldId="284"/>
            <ac:spMk id="5" creationId="{A71308DF-E388-46F1-98E5-6D9AEB2C552B}"/>
          </ac:spMkLst>
        </pc:spChg>
        <pc:spChg chg="mod">
          <ac:chgData name="KANESAN Ashereen Jessy" userId="3b38779a-ed76-42d7-9839-209e6eceb47c" providerId="ADAL" clId="{7DCFE445-7935-4D40-96D2-43F2F7B6C522}" dt="2020-11-05T12:23:58.918" v="359" actId="1076"/>
          <ac:spMkLst>
            <pc:docMk/>
            <pc:sldMk cId="2108052496" sldId="284"/>
            <ac:spMk id="6" creationId="{F9BB5C45-8E78-456D-B473-509867B9D673}"/>
          </ac:spMkLst>
        </pc:spChg>
        <pc:picChg chg="add mod">
          <ac:chgData name="KANESAN Ashereen Jessy" userId="3b38779a-ed76-42d7-9839-209e6eceb47c" providerId="ADAL" clId="{7DCFE445-7935-4D40-96D2-43F2F7B6C522}" dt="2020-11-05T12:24:29.596" v="366" actId="1076"/>
          <ac:picMkLst>
            <pc:docMk/>
            <pc:sldMk cId="2108052496" sldId="284"/>
            <ac:picMk id="1026" creationId="{87FF3378-653A-42C1-AF5E-FC35413F1007}"/>
          </ac:picMkLst>
        </pc:picChg>
      </pc:sldChg>
    </pc:docChg>
  </pc:docChgLst>
  <pc:docChgLst>
    <pc:chgData name="KANESAN Ashereen Jessy" userId="3b38779a-ed76-42d7-9839-209e6eceb47c" providerId="ADAL" clId="{1ED7D73C-6A5D-4B2E-AF0F-F3D20A776985}"/>
    <pc:docChg chg="undo custSel addSld delSld modSld sldOrd modSection">
      <pc:chgData name="KANESAN Ashereen Jessy" userId="3b38779a-ed76-42d7-9839-209e6eceb47c" providerId="ADAL" clId="{1ED7D73C-6A5D-4B2E-AF0F-F3D20A776985}" dt="2020-11-04T16:05:51.819" v="285" actId="20577"/>
      <pc:docMkLst>
        <pc:docMk/>
      </pc:docMkLst>
      <pc:sldChg chg="add setBg">
        <pc:chgData name="KANESAN Ashereen Jessy" userId="3b38779a-ed76-42d7-9839-209e6eceb47c" providerId="ADAL" clId="{1ED7D73C-6A5D-4B2E-AF0F-F3D20A776985}" dt="2020-11-04T15:37:48.845" v="269"/>
        <pc:sldMkLst>
          <pc:docMk/>
          <pc:sldMk cId="3148006104" sldId="257"/>
        </pc:sldMkLst>
      </pc:sldChg>
      <pc:sldChg chg="modSp mod">
        <pc:chgData name="KANESAN Ashereen Jessy" userId="3b38779a-ed76-42d7-9839-209e6eceb47c" providerId="ADAL" clId="{1ED7D73C-6A5D-4B2E-AF0F-F3D20A776985}" dt="2020-11-04T16:02:27.076" v="276" actId="14100"/>
        <pc:sldMkLst>
          <pc:docMk/>
          <pc:sldMk cId="3033761880" sldId="261"/>
        </pc:sldMkLst>
        <pc:spChg chg="mod">
          <ac:chgData name="KANESAN Ashereen Jessy" userId="3b38779a-ed76-42d7-9839-209e6eceb47c" providerId="ADAL" clId="{1ED7D73C-6A5D-4B2E-AF0F-F3D20A776985}" dt="2020-11-04T16:02:27.076" v="276" actId="14100"/>
          <ac:spMkLst>
            <pc:docMk/>
            <pc:sldMk cId="3033761880" sldId="261"/>
            <ac:spMk id="5" creationId="{550132F7-2D29-734A-93E0-357A54D82365}"/>
          </ac:spMkLst>
        </pc:spChg>
      </pc:sldChg>
      <pc:sldChg chg="addSp delSp modSp mod setBg">
        <pc:chgData name="KANESAN Ashereen Jessy" userId="3b38779a-ed76-42d7-9839-209e6eceb47c" providerId="ADAL" clId="{1ED7D73C-6A5D-4B2E-AF0F-F3D20A776985}" dt="2020-11-03T15:03:51.984" v="268" actId="1038"/>
        <pc:sldMkLst>
          <pc:docMk/>
          <pc:sldMk cId="2127518997" sldId="279"/>
        </pc:sldMkLst>
        <pc:spChg chg="mod">
          <ac:chgData name="KANESAN Ashereen Jessy" userId="3b38779a-ed76-42d7-9839-209e6eceb47c" providerId="ADAL" clId="{1ED7D73C-6A5D-4B2E-AF0F-F3D20A776985}" dt="2020-11-03T14:06:48.539" v="28" actId="1076"/>
          <ac:spMkLst>
            <pc:docMk/>
            <pc:sldMk cId="2127518997" sldId="279"/>
            <ac:spMk id="2" creationId="{47DEF7B2-D940-4EAB-B449-F60821F98387}"/>
          </ac:spMkLst>
        </pc:spChg>
        <pc:spChg chg="mod">
          <ac:chgData name="KANESAN Ashereen Jessy" userId="3b38779a-ed76-42d7-9839-209e6eceb47c" providerId="ADAL" clId="{1ED7D73C-6A5D-4B2E-AF0F-F3D20A776985}" dt="2020-11-03T14:07:03.895" v="43" actId="1035"/>
          <ac:spMkLst>
            <pc:docMk/>
            <pc:sldMk cId="2127518997" sldId="279"/>
            <ac:spMk id="4" creationId="{5194815C-936A-4237-9E96-9DB456D73C15}"/>
          </ac:spMkLst>
        </pc:spChg>
        <pc:spChg chg="mod">
          <ac:chgData name="KANESAN Ashereen Jessy" userId="3b38779a-ed76-42d7-9839-209e6eceb47c" providerId="ADAL" clId="{1ED7D73C-6A5D-4B2E-AF0F-F3D20A776985}" dt="2020-11-03T14:07:29.649" v="136" actId="1036"/>
          <ac:spMkLst>
            <pc:docMk/>
            <pc:sldMk cId="2127518997" sldId="279"/>
            <ac:spMk id="5" creationId="{2E24EE07-C538-44E7-930E-B7A8E804B7B7}"/>
          </ac:spMkLst>
        </pc:spChg>
        <pc:spChg chg="mod">
          <ac:chgData name="KANESAN Ashereen Jessy" userId="3b38779a-ed76-42d7-9839-209e6eceb47c" providerId="ADAL" clId="{1ED7D73C-6A5D-4B2E-AF0F-F3D20A776985}" dt="2020-11-03T14:07:49.023" v="139" actId="1076"/>
          <ac:spMkLst>
            <pc:docMk/>
            <pc:sldMk cId="2127518997" sldId="279"/>
            <ac:spMk id="6" creationId="{DE6EB9BE-33F1-4C45-B08D-5F9650A9E6E7}"/>
          </ac:spMkLst>
        </pc:spChg>
        <pc:spChg chg="mod">
          <ac:chgData name="KANESAN Ashereen Jessy" userId="3b38779a-ed76-42d7-9839-209e6eceb47c" providerId="ADAL" clId="{1ED7D73C-6A5D-4B2E-AF0F-F3D20A776985}" dt="2020-11-03T14:08:08.576" v="142" actId="1076"/>
          <ac:spMkLst>
            <pc:docMk/>
            <pc:sldMk cId="2127518997" sldId="279"/>
            <ac:spMk id="7" creationId="{5055166D-EA16-40FC-86C8-50E57E842A33}"/>
          </ac:spMkLst>
        </pc:spChg>
        <pc:spChg chg="mod">
          <ac:chgData name="KANESAN Ashereen Jessy" userId="3b38779a-ed76-42d7-9839-209e6eceb47c" providerId="ADAL" clId="{1ED7D73C-6A5D-4B2E-AF0F-F3D20A776985}" dt="2020-11-03T14:07:11.616" v="69" actId="1035"/>
          <ac:spMkLst>
            <pc:docMk/>
            <pc:sldMk cId="2127518997" sldId="279"/>
            <ac:spMk id="8" creationId="{FC289AD7-C6B8-49B6-9B56-E2CBDEC1EAB8}"/>
          </ac:spMkLst>
        </pc:spChg>
        <pc:spChg chg="mod">
          <ac:chgData name="KANESAN Ashereen Jessy" userId="3b38779a-ed76-42d7-9839-209e6eceb47c" providerId="ADAL" clId="{1ED7D73C-6A5D-4B2E-AF0F-F3D20A776985}" dt="2020-11-03T14:07:18.953" v="96" actId="1035"/>
          <ac:spMkLst>
            <pc:docMk/>
            <pc:sldMk cId="2127518997" sldId="279"/>
            <ac:spMk id="9" creationId="{2CD58C30-CECF-42B3-96EE-0FC585C93E69}"/>
          </ac:spMkLst>
        </pc:spChg>
        <pc:spChg chg="mod">
          <ac:chgData name="KANESAN Ashereen Jessy" userId="3b38779a-ed76-42d7-9839-209e6eceb47c" providerId="ADAL" clId="{1ED7D73C-6A5D-4B2E-AF0F-F3D20A776985}" dt="2020-11-03T14:07:43.782" v="138" actId="1076"/>
          <ac:spMkLst>
            <pc:docMk/>
            <pc:sldMk cId="2127518997" sldId="279"/>
            <ac:spMk id="10" creationId="{64FD23F6-37BE-4B4F-BC3D-285E8D102CE1}"/>
          </ac:spMkLst>
        </pc:spChg>
        <pc:spChg chg="mod">
          <ac:chgData name="KANESAN Ashereen Jessy" userId="3b38779a-ed76-42d7-9839-209e6eceb47c" providerId="ADAL" clId="{1ED7D73C-6A5D-4B2E-AF0F-F3D20A776985}" dt="2020-11-03T14:07:34.644" v="137" actId="1076"/>
          <ac:spMkLst>
            <pc:docMk/>
            <pc:sldMk cId="2127518997" sldId="279"/>
            <ac:spMk id="11" creationId="{59D1FAEB-05A5-48DE-A990-4B202A5EFE37}"/>
          </ac:spMkLst>
        </pc:spChg>
        <pc:spChg chg="mod">
          <ac:chgData name="KANESAN Ashereen Jessy" userId="3b38779a-ed76-42d7-9839-209e6eceb47c" providerId="ADAL" clId="{1ED7D73C-6A5D-4B2E-AF0F-F3D20A776985}" dt="2020-11-03T14:08:02.291" v="141" actId="1076"/>
          <ac:spMkLst>
            <pc:docMk/>
            <pc:sldMk cId="2127518997" sldId="279"/>
            <ac:spMk id="12" creationId="{C5C8EAA7-817C-4322-AA39-52607FE86B7B}"/>
          </ac:spMkLst>
        </pc:spChg>
        <pc:spChg chg="mod">
          <ac:chgData name="KANESAN Ashereen Jessy" userId="3b38779a-ed76-42d7-9839-209e6eceb47c" providerId="ADAL" clId="{1ED7D73C-6A5D-4B2E-AF0F-F3D20A776985}" dt="2020-11-03T14:07:54.828" v="140" actId="1076"/>
          <ac:spMkLst>
            <pc:docMk/>
            <pc:sldMk cId="2127518997" sldId="279"/>
            <ac:spMk id="13" creationId="{5052FA82-5DD4-40C7-845C-00F319B3FF66}"/>
          </ac:spMkLst>
        </pc:spChg>
        <pc:spChg chg="mod">
          <ac:chgData name="KANESAN Ashereen Jessy" userId="3b38779a-ed76-42d7-9839-209e6eceb47c" providerId="ADAL" clId="{1ED7D73C-6A5D-4B2E-AF0F-F3D20A776985}" dt="2020-11-03T14:08:18.523" v="144" actId="1076"/>
          <ac:spMkLst>
            <pc:docMk/>
            <pc:sldMk cId="2127518997" sldId="279"/>
            <ac:spMk id="14" creationId="{CE3CC5EE-FB23-40E6-9A8E-0E2138982428}"/>
          </ac:spMkLst>
        </pc:spChg>
        <pc:spChg chg="mod">
          <ac:chgData name="KANESAN Ashereen Jessy" userId="3b38779a-ed76-42d7-9839-209e6eceb47c" providerId="ADAL" clId="{1ED7D73C-6A5D-4B2E-AF0F-F3D20A776985}" dt="2020-11-03T14:08:13.024" v="143" actId="1076"/>
          <ac:spMkLst>
            <pc:docMk/>
            <pc:sldMk cId="2127518997" sldId="279"/>
            <ac:spMk id="15" creationId="{02C5101F-51D3-4A64-9174-4FCA1B2D14E8}"/>
          </ac:spMkLst>
        </pc:spChg>
        <pc:picChg chg="add mod">
          <ac:chgData name="KANESAN Ashereen Jessy" userId="3b38779a-ed76-42d7-9839-209e6eceb47c" providerId="ADAL" clId="{1ED7D73C-6A5D-4B2E-AF0F-F3D20A776985}" dt="2020-11-03T15:03:51.984" v="268" actId="1038"/>
          <ac:picMkLst>
            <pc:docMk/>
            <pc:sldMk cId="2127518997" sldId="279"/>
            <ac:picMk id="16" creationId="{976698D7-730A-471A-822F-D70EC63D244A}"/>
          </ac:picMkLst>
        </pc:picChg>
        <pc:picChg chg="add del">
          <ac:chgData name="KANESAN Ashereen Jessy" userId="3b38779a-ed76-42d7-9839-209e6eceb47c" providerId="ADAL" clId="{1ED7D73C-6A5D-4B2E-AF0F-F3D20A776985}" dt="2020-11-03T14:09:49.736" v="184" actId="478"/>
          <ac:picMkLst>
            <pc:docMk/>
            <pc:sldMk cId="2127518997" sldId="279"/>
            <ac:picMk id="17" creationId="{9B0A6AE1-506A-4FA5-9C3B-DA2403CAE05F}"/>
          </ac:picMkLst>
        </pc:picChg>
        <pc:picChg chg="add mod ord">
          <ac:chgData name="KANESAN Ashereen Jessy" userId="3b38779a-ed76-42d7-9839-209e6eceb47c" providerId="ADAL" clId="{1ED7D73C-6A5D-4B2E-AF0F-F3D20A776985}" dt="2020-11-03T14:11:26.209" v="202" actId="167"/>
          <ac:picMkLst>
            <pc:docMk/>
            <pc:sldMk cId="2127518997" sldId="279"/>
            <ac:picMk id="18" creationId="{2E21780C-4DC4-4BD0-8F58-1036B27C8893}"/>
          </ac:picMkLst>
        </pc:picChg>
      </pc:sldChg>
      <pc:sldChg chg="del">
        <pc:chgData name="KANESAN Ashereen Jessy" userId="3b38779a-ed76-42d7-9839-209e6eceb47c" providerId="ADAL" clId="{1ED7D73C-6A5D-4B2E-AF0F-F3D20A776985}" dt="2020-11-03T14:05:54.348" v="2" actId="47"/>
        <pc:sldMkLst>
          <pc:docMk/>
          <pc:sldMk cId="1112185450" sldId="280"/>
        </pc:sldMkLst>
      </pc:sldChg>
      <pc:sldChg chg="del">
        <pc:chgData name="KANESAN Ashereen Jessy" userId="3b38779a-ed76-42d7-9839-209e6eceb47c" providerId="ADAL" clId="{1ED7D73C-6A5D-4B2E-AF0F-F3D20A776985}" dt="2020-11-03T14:05:53.187" v="1" actId="47"/>
        <pc:sldMkLst>
          <pc:docMk/>
          <pc:sldMk cId="509996056" sldId="282"/>
        </pc:sldMkLst>
      </pc:sldChg>
      <pc:sldChg chg="modSp mod ord">
        <pc:chgData name="KANESAN Ashereen Jessy" userId="3b38779a-ed76-42d7-9839-209e6eceb47c" providerId="ADAL" clId="{1ED7D73C-6A5D-4B2E-AF0F-F3D20A776985}" dt="2020-11-04T16:05:51.819" v="285" actId="20577"/>
        <pc:sldMkLst>
          <pc:docMk/>
          <pc:sldMk cId="445128678" sldId="283"/>
        </pc:sldMkLst>
        <pc:spChg chg="mod">
          <ac:chgData name="KANESAN Ashereen Jessy" userId="3b38779a-ed76-42d7-9839-209e6eceb47c" providerId="ADAL" clId="{1ED7D73C-6A5D-4B2E-AF0F-F3D20A776985}" dt="2020-11-04T16:05:45.610" v="283" actId="20577"/>
          <ac:spMkLst>
            <pc:docMk/>
            <pc:sldMk cId="445128678" sldId="283"/>
            <ac:spMk id="4" creationId="{29CDCD0B-DB6A-49B1-B971-14757896435E}"/>
          </ac:spMkLst>
        </pc:spChg>
        <pc:spChg chg="mod">
          <ac:chgData name="KANESAN Ashereen Jessy" userId="3b38779a-ed76-42d7-9839-209e6eceb47c" providerId="ADAL" clId="{1ED7D73C-6A5D-4B2E-AF0F-F3D20A776985}" dt="2020-11-04T16:05:51.819" v="285" actId="20577"/>
          <ac:spMkLst>
            <pc:docMk/>
            <pc:sldMk cId="445128678" sldId="283"/>
            <ac:spMk id="6" creationId="{3882CB7A-34F5-4D61-B09F-60C57B1E26E5}"/>
          </ac:spMkLst>
        </pc:spChg>
      </pc:sldChg>
      <pc:sldChg chg="delSp del mod">
        <pc:chgData name="KANESAN Ashereen Jessy" userId="3b38779a-ed76-42d7-9839-209e6eceb47c" providerId="ADAL" clId="{1ED7D73C-6A5D-4B2E-AF0F-F3D20A776985}" dt="2020-11-03T14:11:33.523" v="203" actId="47"/>
        <pc:sldMkLst>
          <pc:docMk/>
          <pc:sldMk cId="910599155" sldId="285"/>
        </pc:sldMkLst>
        <pc:picChg chg="del">
          <ac:chgData name="KANESAN Ashereen Jessy" userId="3b38779a-ed76-42d7-9839-209e6eceb47c" providerId="ADAL" clId="{1ED7D73C-6A5D-4B2E-AF0F-F3D20A776985}" dt="2020-11-03T14:05:59.636" v="3" actId="21"/>
          <ac:picMkLst>
            <pc:docMk/>
            <pc:sldMk cId="910599155" sldId="285"/>
            <ac:picMk id="7" creationId="{59DF9FE7-82D2-4E26-BF3C-5AE3FD303A8D}"/>
          </ac:picMkLst>
        </pc:picChg>
      </pc:sldChg>
      <pc:sldChg chg="delSp modSp mod">
        <pc:chgData name="KANESAN Ashereen Jessy" userId="3b38779a-ed76-42d7-9839-209e6eceb47c" providerId="ADAL" clId="{1ED7D73C-6A5D-4B2E-AF0F-F3D20A776985}" dt="2020-11-04T16:05:20.868" v="282" actId="1076"/>
        <pc:sldMkLst>
          <pc:docMk/>
          <pc:sldMk cId="3026143712" sldId="286"/>
        </pc:sldMkLst>
        <pc:spChg chg="del">
          <ac:chgData name="KANESAN Ashereen Jessy" userId="3b38779a-ed76-42d7-9839-209e6eceb47c" providerId="ADAL" clId="{1ED7D73C-6A5D-4B2E-AF0F-F3D20A776985}" dt="2020-11-04T15:56:23.035" v="271" actId="478"/>
          <ac:spMkLst>
            <pc:docMk/>
            <pc:sldMk cId="3026143712" sldId="286"/>
            <ac:spMk id="3" creationId="{81289EAC-F30E-4DC3-997A-6DD3F3B51882}"/>
          </ac:spMkLst>
        </pc:spChg>
        <pc:spChg chg="mod">
          <ac:chgData name="KANESAN Ashereen Jessy" userId="3b38779a-ed76-42d7-9839-209e6eceb47c" providerId="ADAL" clId="{1ED7D73C-6A5D-4B2E-AF0F-F3D20A776985}" dt="2020-11-04T16:05:20.868" v="282" actId="1076"/>
          <ac:spMkLst>
            <pc:docMk/>
            <pc:sldMk cId="3026143712" sldId="286"/>
            <ac:spMk id="6" creationId="{58EB453D-66D1-4393-B045-EAF2598A3816}"/>
          </ac:spMkLst>
        </pc:spChg>
      </pc:sldChg>
      <pc:sldChg chg="del">
        <pc:chgData name="KANESAN Ashereen Jessy" userId="3b38779a-ed76-42d7-9839-209e6eceb47c" providerId="ADAL" clId="{1ED7D73C-6A5D-4B2E-AF0F-F3D20A776985}" dt="2020-11-03T14:05:50.881" v="0" actId="47"/>
        <pc:sldMkLst>
          <pc:docMk/>
          <pc:sldMk cId="979988799" sldId="287"/>
        </pc:sldMkLst>
      </pc:sldChg>
      <pc:sldChg chg="modSp add mod setBg">
        <pc:chgData name="KANESAN Ashereen Jessy" userId="3b38779a-ed76-42d7-9839-209e6eceb47c" providerId="ADAL" clId="{1ED7D73C-6A5D-4B2E-AF0F-F3D20A776985}" dt="2020-11-04T15:38:03.696" v="270" actId="207"/>
        <pc:sldMkLst>
          <pc:docMk/>
          <pc:sldMk cId="3404261292" sldId="337"/>
        </pc:sldMkLst>
        <pc:spChg chg="mod">
          <ac:chgData name="KANESAN Ashereen Jessy" userId="3b38779a-ed76-42d7-9839-209e6eceb47c" providerId="ADAL" clId="{1ED7D73C-6A5D-4B2E-AF0F-F3D20A776985}" dt="2020-11-04T15:38:03.696" v="270" actId="207"/>
          <ac:spMkLst>
            <pc:docMk/>
            <pc:sldMk cId="3404261292" sldId="337"/>
            <ac:spMk id="9" creationId="{C24A2449-2800-4B65-BCF8-54FD81469772}"/>
          </ac:spMkLst>
        </pc:spChg>
      </pc:sldChg>
      <pc:sldChg chg="add">
        <pc:chgData name="KANESAN Ashereen Jessy" userId="3b38779a-ed76-42d7-9839-209e6eceb47c" providerId="ADAL" clId="{1ED7D73C-6A5D-4B2E-AF0F-F3D20A776985}" dt="2020-11-04T15:37:48.845" v="269"/>
        <pc:sldMkLst>
          <pc:docMk/>
          <pc:sldMk cId="65153622" sldId="380"/>
        </pc:sldMkLst>
      </pc:sldChg>
    </pc:docChg>
  </pc:docChgLst>
  <pc:docChgLst>
    <pc:chgData name="Guest User" userId="S::urn:spo:anon#38668d06578b1bdd6e6336a58d345232a8e5030163c0335cc117dfe26b342807::" providerId="AD" clId="Web-{B9C0D7B3-6BA6-093E-C2D3-E32B371960AF}"/>
    <pc:docChg chg="modSld">
      <pc:chgData name="Guest User" userId="S::urn:spo:anon#38668d06578b1bdd6e6336a58d345232a8e5030163c0335cc117dfe26b342807::" providerId="AD" clId="Web-{B9C0D7B3-6BA6-093E-C2D3-E32B371960AF}" dt="2020-11-04T11:03:24.213" v="57" actId="1076"/>
      <pc:docMkLst>
        <pc:docMk/>
      </pc:docMkLst>
      <pc:sldChg chg="addSp delSp modSp">
        <pc:chgData name="Guest User" userId="S::urn:spo:anon#38668d06578b1bdd6e6336a58d345232a8e5030163c0335cc117dfe26b342807::" providerId="AD" clId="Web-{B9C0D7B3-6BA6-093E-C2D3-E32B371960AF}" dt="2020-11-04T11:03:24.213" v="57" actId="1076"/>
        <pc:sldMkLst>
          <pc:docMk/>
          <pc:sldMk cId="2127518997" sldId="279"/>
        </pc:sldMkLst>
        <pc:spChg chg="mod">
          <ac:chgData name="Guest User" userId="S::urn:spo:anon#38668d06578b1bdd6e6336a58d345232a8e5030163c0335cc117dfe26b342807::" providerId="AD" clId="Web-{B9C0D7B3-6BA6-093E-C2D3-E32B371960AF}" dt="2020-11-04T10:59:38.804" v="12" actId="20577"/>
          <ac:spMkLst>
            <pc:docMk/>
            <pc:sldMk cId="2127518997" sldId="279"/>
            <ac:spMk id="5" creationId="{2E24EE07-C538-44E7-930E-B7A8E804B7B7}"/>
          </ac:spMkLst>
        </pc:spChg>
        <pc:spChg chg="mod">
          <ac:chgData name="Guest User" userId="S::urn:spo:anon#38668d06578b1bdd6e6336a58d345232a8e5030163c0335cc117dfe26b342807::" providerId="AD" clId="Web-{B9C0D7B3-6BA6-093E-C2D3-E32B371960AF}" dt="2020-11-04T11:01:50.868" v="49" actId="1076"/>
          <ac:spMkLst>
            <pc:docMk/>
            <pc:sldMk cId="2127518997" sldId="279"/>
            <ac:spMk id="6" creationId="{DE6EB9BE-33F1-4C45-B08D-5F9650A9E6E7}"/>
          </ac:spMkLst>
        </pc:spChg>
        <pc:spChg chg="mod">
          <ac:chgData name="Guest User" userId="S::urn:spo:anon#38668d06578b1bdd6e6336a58d345232a8e5030163c0335cc117dfe26b342807::" providerId="AD" clId="Web-{B9C0D7B3-6BA6-093E-C2D3-E32B371960AF}" dt="2020-11-04T11:00:33.445" v="23" actId="1076"/>
          <ac:spMkLst>
            <pc:docMk/>
            <pc:sldMk cId="2127518997" sldId="279"/>
            <ac:spMk id="7" creationId="{5055166D-EA16-40FC-86C8-50E57E842A33}"/>
          </ac:spMkLst>
        </pc:spChg>
        <pc:spChg chg="mod">
          <ac:chgData name="Guest User" userId="S::urn:spo:anon#38668d06578b1bdd6e6336a58d345232a8e5030163c0335cc117dfe26b342807::" providerId="AD" clId="Web-{B9C0D7B3-6BA6-093E-C2D3-E32B371960AF}" dt="2020-11-04T11:01:28.930" v="46" actId="1076"/>
          <ac:spMkLst>
            <pc:docMk/>
            <pc:sldMk cId="2127518997" sldId="279"/>
            <ac:spMk id="10" creationId="{64FD23F6-37BE-4B4F-BC3D-285E8D102CE1}"/>
          </ac:spMkLst>
        </pc:spChg>
        <pc:spChg chg="mod">
          <ac:chgData name="Guest User" userId="S::urn:spo:anon#38668d06578b1bdd6e6336a58d345232a8e5030163c0335cc117dfe26b342807::" providerId="AD" clId="Web-{B9C0D7B3-6BA6-093E-C2D3-E32B371960AF}" dt="2020-11-04T11:01:22.133" v="43" actId="20577"/>
          <ac:spMkLst>
            <pc:docMk/>
            <pc:sldMk cId="2127518997" sldId="279"/>
            <ac:spMk id="11" creationId="{59D1FAEB-05A5-48DE-A990-4B202A5EFE37}"/>
          </ac:spMkLst>
        </pc:spChg>
        <pc:spChg chg="mod">
          <ac:chgData name="Guest User" userId="S::urn:spo:anon#38668d06578b1bdd6e6336a58d345232a8e5030163c0335cc117dfe26b342807::" providerId="AD" clId="Web-{B9C0D7B3-6BA6-093E-C2D3-E32B371960AF}" dt="2020-11-04T11:01:36.571" v="47" actId="1076"/>
          <ac:spMkLst>
            <pc:docMk/>
            <pc:sldMk cId="2127518997" sldId="279"/>
            <ac:spMk id="12" creationId="{C5C8EAA7-817C-4322-AA39-52607FE86B7B}"/>
          </ac:spMkLst>
        </pc:spChg>
        <pc:spChg chg="mod">
          <ac:chgData name="Guest User" userId="S::urn:spo:anon#38668d06578b1bdd6e6336a58d345232a8e5030163c0335cc117dfe26b342807::" providerId="AD" clId="Web-{B9C0D7B3-6BA6-093E-C2D3-E32B371960AF}" dt="2020-11-04T11:01:43.977" v="48" actId="1076"/>
          <ac:spMkLst>
            <pc:docMk/>
            <pc:sldMk cId="2127518997" sldId="279"/>
            <ac:spMk id="13" creationId="{5052FA82-5DD4-40C7-845C-00F319B3FF66}"/>
          </ac:spMkLst>
        </pc:spChg>
        <pc:spChg chg="mod">
          <ac:chgData name="Guest User" userId="S::urn:spo:anon#38668d06578b1bdd6e6336a58d345232a8e5030163c0335cc117dfe26b342807::" providerId="AD" clId="Web-{B9C0D7B3-6BA6-093E-C2D3-E32B371960AF}" dt="2020-11-04T11:00:25.883" v="22" actId="1076"/>
          <ac:spMkLst>
            <pc:docMk/>
            <pc:sldMk cId="2127518997" sldId="279"/>
            <ac:spMk id="14" creationId="{CE3CC5EE-FB23-40E6-9A8E-0E2138982428}"/>
          </ac:spMkLst>
        </pc:spChg>
        <pc:spChg chg="mod">
          <ac:chgData name="Guest User" userId="S::urn:spo:anon#38668d06578b1bdd6e6336a58d345232a8e5030163c0335cc117dfe26b342807::" providerId="AD" clId="Web-{B9C0D7B3-6BA6-093E-C2D3-E32B371960AF}" dt="2020-11-04T11:00:12.007" v="20" actId="1076"/>
          <ac:spMkLst>
            <pc:docMk/>
            <pc:sldMk cId="2127518997" sldId="279"/>
            <ac:spMk id="15" creationId="{02C5101F-51D3-4A64-9174-4FCA1B2D14E8}"/>
          </ac:spMkLst>
        </pc:spChg>
        <pc:grpChg chg="add mod">
          <ac:chgData name="Guest User" userId="S::urn:spo:anon#38668d06578b1bdd6e6336a58d345232a8e5030163c0335cc117dfe26b342807::" providerId="AD" clId="Web-{B9C0D7B3-6BA6-093E-C2D3-E32B371960AF}" dt="2020-11-04T11:03:11.478" v="54" actId="1076"/>
          <ac:grpSpMkLst>
            <pc:docMk/>
            <pc:sldMk cId="2127518997" sldId="279"/>
            <ac:grpSpMk id="3" creationId="{12A2BFA0-09CE-4B30-9F00-FE4EB10283A3}"/>
          </ac:grpSpMkLst>
        </pc:grpChg>
        <pc:grpChg chg="add mod">
          <ac:chgData name="Guest User" userId="S::urn:spo:anon#38668d06578b1bdd6e6336a58d345232a8e5030163c0335cc117dfe26b342807::" providerId="AD" clId="Web-{B9C0D7B3-6BA6-093E-C2D3-E32B371960AF}" dt="2020-11-04T11:03:18.635" v="56" actId="1076"/>
          <ac:grpSpMkLst>
            <pc:docMk/>
            <pc:sldMk cId="2127518997" sldId="279"/>
            <ac:grpSpMk id="17" creationId="{DDC67F79-D46A-402E-8E0D-8B906AAEC0A4}"/>
          </ac:grpSpMkLst>
        </pc:grpChg>
        <pc:grpChg chg="add mod">
          <ac:chgData name="Guest User" userId="S::urn:spo:anon#38668d06578b1bdd6e6336a58d345232a8e5030163c0335cc117dfe26b342807::" providerId="AD" clId="Web-{B9C0D7B3-6BA6-093E-C2D3-E32B371960AF}" dt="2020-11-04T11:03:24.213" v="57" actId="1076"/>
          <ac:grpSpMkLst>
            <pc:docMk/>
            <pc:sldMk cId="2127518997" sldId="279"/>
            <ac:grpSpMk id="19" creationId="{CD609831-1991-4605-B717-416C3F5D870A}"/>
          </ac:grpSpMkLst>
        </pc:grpChg>
        <pc:grpChg chg="add">
          <ac:chgData name="Guest User" userId="S::urn:spo:anon#38668d06578b1bdd6e6336a58d345232a8e5030163c0335cc117dfe26b342807::" providerId="AD" clId="Web-{B9C0D7B3-6BA6-093E-C2D3-E32B371960AF}" dt="2020-11-04T11:03:04.603" v="53"/>
          <ac:grpSpMkLst>
            <pc:docMk/>
            <pc:sldMk cId="2127518997" sldId="279"/>
            <ac:grpSpMk id="20" creationId="{D9A8E0BE-35FD-48BC-8774-73E9CFC10A2D}"/>
          </ac:grpSpMkLst>
        </pc:grpChg>
        <pc:picChg chg="del">
          <ac:chgData name="Guest User" userId="S::urn:spo:anon#38668d06578b1bdd6e6336a58d345232a8e5030163c0335cc117dfe26b342807::" providerId="AD" clId="Web-{B9C0D7B3-6BA6-093E-C2D3-E32B371960AF}" dt="2020-11-04T10:59:21.694" v="0"/>
          <ac:picMkLst>
            <pc:docMk/>
            <pc:sldMk cId="2127518997" sldId="279"/>
            <ac:picMk id="16" creationId="{976698D7-730A-471A-822F-D70EC63D244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CB3EAE-7752-4FF1-A4A7-B4E2ED683591}" type="datetimeFigureOut">
              <a:rPr lang="en-GB" smtClean="0"/>
              <a:t>05/11/2020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E5DED-DE88-4CCA-9B66-65E8A519F742}" type="slidenum">
              <a:rPr lang="en-GB" smtClean="0"/>
              <a:t>‹#›</a:t>
            </a:fld>
            <a:endParaRPr lang="en-GB"/>
          </a:p>
        </p:txBody>
      </p:sp>
    </p:spTree>
    <p:extLst>
      <p:ext uri="{BB962C8B-B14F-4D97-AF65-F5344CB8AC3E}">
        <p14:creationId xmlns:p14="http://schemas.microsoft.com/office/powerpoint/2010/main" val="2715745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defRPr/>
            </a:pPr>
            <a:r>
              <a:rPr lang="en-GB" b="1" dirty="0"/>
              <a:t>2011 Annual CCCM Global retreat</a:t>
            </a:r>
            <a:r>
              <a:rPr lang="en-GB" dirty="0"/>
              <a:t> it was recognised that CCCM actors are already involved in providing assistance outside of camps (facilitating return, colleting population data of displaced population living with host community, supporting people residing in the camp but working outside,… ). Recognition that CCCM response structures – in outside camps- can assist in identifying and monitoring gaps in relation to service provision and also help to ensure a coordinated response at community level. It was also recognised that there is a lack of guidance on common approach for CCCM practitioners in these contexts. </a:t>
            </a:r>
          </a:p>
          <a:p>
            <a:endParaRPr lang="en-GB" dirty="0"/>
          </a:p>
          <a:p>
            <a:r>
              <a:rPr lang="en-GB" b="1" dirty="0"/>
              <a:t>2013-2014 CCCM Global Cluster </a:t>
            </a:r>
            <a:r>
              <a:rPr lang="en-GB" b="1" dirty="0" err="1"/>
              <a:t>UDOC</a:t>
            </a:r>
            <a:r>
              <a:rPr lang="en-GB" b="1" dirty="0"/>
              <a:t> desk review (published 2015)</a:t>
            </a:r>
            <a:endParaRPr lang="en-GB" dirty="0"/>
          </a:p>
          <a:p>
            <a:r>
              <a:rPr lang="en-GB" dirty="0"/>
              <a:t>The desk review explored how CCCM resources and experiences can be applied to addressing the needs of displaced people outside camps, in particular in urban environment. It identified CCCM-related experience of community support activities that are already being used outside camps and/or can be adapted. The desk review overview was developed for CCCM practitioners to better understand dynamic outside camps. The study 5 CCCM key crucial areas of work: </a:t>
            </a:r>
          </a:p>
          <a:p>
            <a:pPr lvl="0"/>
            <a:r>
              <a:rPr lang="en-GB" dirty="0"/>
              <a:t>governance and community participation, </a:t>
            </a:r>
          </a:p>
          <a:p>
            <a:pPr lvl="0"/>
            <a:r>
              <a:rPr lang="en-GB" dirty="0"/>
              <a:t>information management, </a:t>
            </a:r>
          </a:p>
          <a:p>
            <a:pPr lvl="0"/>
            <a:r>
              <a:rPr lang="en-GB" dirty="0"/>
              <a:t>monitoring and advocacy for provision of protection and key services, </a:t>
            </a:r>
          </a:p>
          <a:p>
            <a:pPr lvl="0"/>
            <a:r>
              <a:rPr lang="en-GB" dirty="0"/>
              <a:t>advocacy for durable solutions and capacity building. </a:t>
            </a:r>
          </a:p>
          <a:p>
            <a:r>
              <a:rPr lang="en-GB" dirty="0"/>
              <a:t>The desk review proposed a possible model: Centre for Communication and Community Management. </a:t>
            </a:r>
          </a:p>
          <a:p>
            <a:r>
              <a:rPr lang="en-GB" dirty="0"/>
              <a:t>One of the recommendations was piloting the proposed model. </a:t>
            </a:r>
          </a:p>
          <a:p>
            <a:r>
              <a:rPr lang="en-GB" dirty="0"/>
              <a:t>In the desk review is mentioned that the Center should relate to a specific geographical areas (ABA) in the case studies described as “catchment area” – Iraq/ </a:t>
            </a:r>
            <a:r>
              <a:rPr lang="en-GB" dirty="0" err="1"/>
              <a:t>afghanistan</a:t>
            </a:r>
            <a:endParaRPr lang="en-GB" dirty="0"/>
          </a:p>
          <a:p>
            <a:endParaRPr lang="en-GB" dirty="0"/>
          </a:p>
          <a:p>
            <a:r>
              <a:rPr lang="en-GB" b="1" dirty="0"/>
              <a:t>2015-2019</a:t>
            </a:r>
            <a:endParaRPr lang="en-GB" dirty="0"/>
          </a:p>
          <a:p>
            <a:r>
              <a:rPr lang="en-GB" dirty="0"/>
              <a:t>Piloting in difference countries, different ways, different organisations. NRC </a:t>
            </a:r>
            <a:r>
              <a:rPr lang="en-GB" dirty="0" err="1"/>
              <a:t>UDOC</a:t>
            </a:r>
            <a:r>
              <a:rPr lang="en-GB" dirty="0"/>
              <a:t> in Gaza, Lebanon, Greece, Iraq, Afghanistan (now exploring Iran and Myanmar). Other agencies testing (see case studies). Community Center Iraq – multi agencies efforts </a:t>
            </a:r>
          </a:p>
          <a:p>
            <a:endParaRPr lang="en-GB" b="1" dirty="0"/>
          </a:p>
          <a:p>
            <a:endParaRPr lang="en-GB" b="1" dirty="0"/>
          </a:p>
          <a:p>
            <a:r>
              <a:rPr lang="en-GB" b="1" dirty="0"/>
              <a:t>Retreat 2015</a:t>
            </a:r>
            <a:endParaRPr lang="en-GB" dirty="0"/>
          </a:p>
          <a:p>
            <a:r>
              <a:rPr lang="en-GB" dirty="0"/>
              <a:t>Introduce ABA concept. Presentation of the paper of Elisabeth Parker, start to reflect more in depth about the link between work of CCCM outside camps and ABA. (In the retreat 2016 Elisabeth Parker was online and presented the paper)</a:t>
            </a:r>
          </a:p>
          <a:p>
            <a:endParaRPr lang="en-GB" dirty="0"/>
          </a:p>
          <a:p>
            <a:pPr defTabSz="942289">
              <a:defRPr/>
            </a:pPr>
            <a:r>
              <a:rPr lang="en-GB" b="1" dirty="0"/>
              <a:t>Retreat 2016</a:t>
            </a:r>
            <a:endParaRPr lang="en-GB" dirty="0"/>
          </a:p>
          <a:p>
            <a:endParaRPr lang="en-GB" dirty="0"/>
          </a:p>
          <a:p>
            <a:r>
              <a:rPr lang="en-GB" dirty="0"/>
              <a:t>(In the retreat 2016 Elisabeth Parker was online and presented the paper)</a:t>
            </a:r>
          </a:p>
          <a:p>
            <a:endParaRPr lang="en-GB" dirty="0"/>
          </a:p>
          <a:p>
            <a:endParaRPr lang="en-GB" dirty="0"/>
          </a:p>
          <a:p>
            <a:endParaRPr lang="en-GB" dirty="0"/>
          </a:p>
          <a:p>
            <a:r>
              <a:rPr lang="en-GB" b="1" dirty="0"/>
              <a:t>Retreat 2017</a:t>
            </a:r>
            <a:endParaRPr lang="en-GB" dirty="0"/>
          </a:p>
          <a:p>
            <a:r>
              <a:rPr lang="en-GB" dirty="0"/>
              <a:t>First finding from the field. NRC presenting </a:t>
            </a:r>
            <a:r>
              <a:rPr lang="en-GB" dirty="0" err="1"/>
              <a:t>UDOC</a:t>
            </a:r>
            <a:r>
              <a:rPr lang="en-GB" dirty="0"/>
              <a:t>, Acted-Impact on the area-based assessment tool</a:t>
            </a:r>
          </a:p>
          <a:p>
            <a:r>
              <a:rPr lang="en-GB" b="1" dirty="0"/>
              <a:t>2018 Working group on ABA/Mobile/Outside camps.</a:t>
            </a:r>
            <a:endParaRPr lang="en-GB" dirty="0"/>
          </a:p>
          <a:p>
            <a:r>
              <a:rPr lang="en-GB" dirty="0"/>
              <a:t> The differences and synergies between these different terms still a bit unclear</a:t>
            </a:r>
          </a:p>
          <a:p>
            <a:r>
              <a:rPr lang="en-GB" b="1" dirty="0"/>
              <a:t>Retreat 2018</a:t>
            </a:r>
            <a:endParaRPr lang="en-GB" dirty="0"/>
          </a:p>
          <a:p>
            <a:r>
              <a:rPr lang="en-GB" dirty="0"/>
              <a:t>Sharing experience of mobile approach (Yemen, Iraq, Lebanon)</a:t>
            </a:r>
          </a:p>
          <a:p>
            <a:r>
              <a:rPr lang="en-GB" b="1" dirty="0"/>
              <a:t>2018 CCCM represented at the GSC ABA working group</a:t>
            </a:r>
            <a:endParaRPr lang="en-GB" dirty="0"/>
          </a:p>
          <a:p>
            <a:r>
              <a:rPr lang="en-GB" b="1" dirty="0"/>
              <a:t>2019 ABA/Mobile working group </a:t>
            </a:r>
            <a:endParaRPr lang="en-GB" dirty="0"/>
          </a:p>
          <a:p>
            <a:r>
              <a:rPr lang="en-GB" dirty="0"/>
              <a:t>Guidance on mobile, webinar,….</a:t>
            </a:r>
          </a:p>
          <a:p>
            <a:r>
              <a:rPr lang="en-GB" b="1" dirty="0"/>
              <a:t>Terminology: important</a:t>
            </a:r>
            <a:r>
              <a:rPr lang="en-GB" dirty="0"/>
              <a:t> to have a slide where we summarise our we see (as CCCM) these different terms:</a:t>
            </a:r>
          </a:p>
          <a:p>
            <a:r>
              <a:rPr lang="en-GB" dirty="0"/>
              <a:t>ABA, Mobile, </a:t>
            </a:r>
            <a:r>
              <a:rPr lang="en-GB" dirty="0" err="1"/>
              <a:t>UDOC</a:t>
            </a:r>
            <a:r>
              <a:rPr lang="en-GB" dirty="0"/>
              <a:t>…..</a:t>
            </a:r>
          </a:p>
          <a:p>
            <a:endParaRPr lang="en-GB" dirty="0"/>
          </a:p>
          <a:p>
            <a:endParaRPr lang="en-GB" dirty="0"/>
          </a:p>
        </p:txBody>
      </p:sp>
      <p:sp>
        <p:nvSpPr>
          <p:cNvPr id="4" name="Slide Number Placeholder 3"/>
          <p:cNvSpPr>
            <a:spLocks noGrp="1"/>
          </p:cNvSpPr>
          <p:nvPr>
            <p:ph type="sldNum" sz="quarter" idx="5"/>
          </p:nvPr>
        </p:nvSpPr>
        <p:spPr/>
        <p:txBody>
          <a:bodyPr/>
          <a:lstStyle/>
          <a:p>
            <a:pPr defTabSz="471145">
              <a:defRPr/>
            </a:pPr>
            <a:fld id="{BD42AAA6-9C0D-43E2-8AA8-F5714D97F086}" type="slidenum">
              <a:rPr lang="en-GB">
                <a:solidFill>
                  <a:prstClr val="black"/>
                </a:solidFill>
                <a:latin typeface="Calibri" panose="020F0502020204030204"/>
              </a:rPr>
              <a:pPr defTabSz="471145">
                <a:defRPr/>
              </a:pPr>
              <a:t>3</a:t>
            </a:fld>
            <a:endParaRPr lang="en-GB" dirty="0">
              <a:solidFill>
                <a:prstClr val="black"/>
              </a:solidFill>
              <a:latin typeface="Calibri" panose="020F0502020204030204"/>
            </a:endParaRPr>
          </a:p>
        </p:txBody>
      </p:sp>
    </p:spTree>
    <p:extLst>
      <p:ext uri="{BB962C8B-B14F-4D97-AF65-F5344CB8AC3E}">
        <p14:creationId xmlns:p14="http://schemas.microsoft.com/office/powerpoint/2010/main" val="1502677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t>-Current experiences and learnings of </a:t>
            </a:r>
            <a:r>
              <a:rPr lang="en-GB" b="0" dirty="0" err="1"/>
              <a:t>CCCM</a:t>
            </a:r>
            <a:r>
              <a:rPr lang="en-GB" b="0" dirty="0"/>
              <a:t> practitioners applying different ABA aspects in their programming</a:t>
            </a:r>
            <a:endParaRPr lang="en-GB" sz="1800" b="0" dirty="0">
              <a:solidFill>
                <a:schemeClr val="bg1">
                  <a:lumMod val="50000"/>
                </a:schemeClr>
              </a:solidFill>
              <a:highlight>
                <a:srgbClr val="FFFF00"/>
              </a:highlight>
            </a:endParaRPr>
          </a:p>
          <a:p>
            <a:endParaRPr lang="en-GB" dirty="0"/>
          </a:p>
        </p:txBody>
      </p:sp>
      <p:sp>
        <p:nvSpPr>
          <p:cNvPr id="4" name="Slide Number Placeholder 3"/>
          <p:cNvSpPr>
            <a:spLocks noGrp="1"/>
          </p:cNvSpPr>
          <p:nvPr>
            <p:ph type="sldNum" sz="quarter" idx="5"/>
          </p:nvPr>
        </p:nvSpPr>
        <p:spPr/>
        <p:txBody>
          <a:bodyPr/>
          <a:lstStyle/>
          <a:p>
            <a:fld id="{BA4E5DED-DE88-4CCA-9B66-65E8A519F742}" type="slidenum">
              <a:rPr lang="en-GB" smtClean="0"/>
              <a:t>6</a:t>
            </a:fld>
            <a:endParaRPr lang="en-GB"/>
          </a:p>
        </p:txBody>
      </p:sp>
    </p:spTree>
    <p:extLst>
      <p:ext uri="{BB962C8B-B14F-4D97-AF65-F5344CB8AC3E}">
        <p14:creationId xmlns:p14="http://schemas.microsoft.com/office/powerpoint/2010/main" val="1393368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b="1" i="0" u="none" strike="noStrike" kern="1200" cap="none" spc="0" normalizeH="0" baseline="0" noProof="0" dirty="0">
                <a:ln>
                  <a:noFill/>
                </a:ln>
                <a:solidFill>
                  <a:prstClr val="black"/>
                </a:solidFill>
                <a:effectLst/>
                <a:uLnTx/>
                <a:uFillTx/>
                <a:latin typeface="+mn-lt"/>
                <a:ea typeface="+mn-ea"/>
                <a:cs typeface="+mn-cs"/>
              </a:rPr>
              <a:t>Why?</a:t>
            </a:r>
            <a:r>
              <a:rPr kumimoji="0" lang="en-US" sz="1200" b="0" i="0" u="none" strike="noStrike" kern="1200" cap="none" spc="0" normalizeH="0" baseline="0" noProof="0" dirty="0">
                <a:ln>
                  <a:noFill/>
                </a:ln>
                <a:solidFill>
                  <a:prstClr val="black"/>
                </a:solidFill>
                <a:effectLst/>
                <a:uLnTx/>
                <a:uFillTx/>
                <a:latin typeface="+mn-lt"/>
                <a:ea typeface="+mn-ea"/>
                <a:cs typeface="+mn-cs"/>
              </a:rPr>
              <a:t> Most responses to forced displacement within our region continue to be primarily status-based and fragmented by sector/cluster; the training intends to support actors in determining how to adopt a rights and needs-based approach within their area, while working towards sustainable (re)integration.</a:t>
            </a:r>
            <a:br>
              <a:rPr kumimoji="0" lang="en-US" sz="1200" b="0" i="0" u="none" strike="noStrike" kern="1200" cap="none" spc="0" normalizeH="0" baseline="0" noProof="0" dirty="0">
                <a:ln>
                  <a:noFill/>
                </a:ln>
                <a:solidFill>
                  <a:prstClr val="black"/>
                </a:solidFill>
                <a:effectLst/>
                <a:uLnTx/>
                <a:uFillTx/>
                <a:latin typeface="+mn-lt"/>
                <a:ea typeface="+mn-ea"/>
                <a:cs typeface="+mn-cs"/>
              </a:rPr>
            </a:br>
            <a:br>
              <a:rPr lang="en-US" b="1" dirty="0"/>
            </a:br>
            <a:r>
              <a:rPr lang="en-US" b="1" dirty="0"/>
              <a:t>What? </a:t>
            </a:r>
            <a:r>
              <a:rPr lang="en-US" dirty="0"/>
              <a:t>The ReDSS area-based training</a:t>
            </a:r>
            <a:r>
              <a:rPr lang="en-US" baseline="0" dirty="0"/>
              <a:t> curriculum was developed in early 2020. </a:t>
            </a:r>
            <a:r>
              <a:rPr lang="en-US" dirty="0"/>
              <a:t>These are the main objectives and training modules of the workshop, which has been designed for 2.5 days. </a:t>
            </a:r>
          </a:p>
          <a:p>
            <a:pPr marL="171450" indent="-171450">
              <a:buFontTx/>
              <a:buChar char="-"/>
            </a:pPr>
            <a:r>
              <a:rPr lang="en-US" dirty="0"/>
              <a:t>The first sections are dedicated to unpacking what durables solutions, ABA (and potentially social cohesion and conflict sensitive planning) are…answering the question: “What are we talking about?” and that the last three sessions will be more the “how do we do it?” with a step by step methodology from preparation to monitoring. The last session of the workshop is the participants’ session, an opportunity to develop their recommendations on “what to do next to apply an ABA to their context.” </a:t>
            </a:r>
          </a:p>
          <a:p>
            <a:pPr marL="0" indent="0">
              <a:buFontTx/>
              <a:buNone/>
            </a:pPr>
            <a:r>
              <a:rPr lang="en-US" b="1" dirty="0"/>
              <a:t>The 3 primary</a:t>
            </a:r>
            <a:r>
              <a:rPr lang="en-US" b="1" baseline="0" dirty="0"/>
              <a:t> objectives of the training are as follows:</a:t>
            </a:r>
            <a:br>
              <a:rPr lang="en-US" dirty="0"/>
            </a:br>
            <a:r>
              <a:rPr lang="en-US" dirty="0"/>
              <a:t>- Explain the added value of area-based approaches to plan for durable solutions and enhance social cohesion in displacement contexts.</a:t>
            </a:r>
          </a:p>
          <a:p>
            <a:r>
              <a:rPr lang="en-US" dirty="0"/>
              <a:t>- Apply area-based approach elements and principles and link them to the durable solutions planning cycle.</a:t>
            </a:r>
          </a:p>
          <a:p>
            <a:r>
              <a:rPr lang="en-US" dirty="0"/>
              <a:t>- Explain how to lead and/or take part in context specific, inclusive and government-led durable area-based solutions processes, meaningfully involving a wide range of actors.</a:t>
            </a:r>
            <a:br>
              <a:rPr lang="en-US" dirty="0"/>
            </a:br>
            <a:br>
              <a:rPr lang="en-US" dirty="0"/>
            </a:br>
            <a:r>
              <a:rPr lang="en-US" b="1" dirty="0"/>
              <a:t>Who? </a:t>
            </a:r>
            <a:r>
              <a:rPr lang="en-US" dirty="0"/>
              <a:t>The training</a:t>
            </a:r>
            <a:r>
              <a:rPr lang="en-US" baseline="0" dirty="0"/>
              <a:t> was designed for not more than 30 participants (in order to ensure a suitable size for discussion and interaction) comprising multi-stakeholders, including policymakers, programing practitioners, development actors, and other key actors at local levels within a specific displacement-affected area.</a:t>
            </a:r>
            <a:endParaRPr lang="en-US" dirty="0"/>
          </a:p>
        </p:txBody>
      </p:sp>
      <p:sp>
        <p:nvSpPr>
          <p:cNvPr id="4" name="Slide Number Placeholder 3"/>
          <p:cNvSpPr>
            <a:spLocks noGrp="1"/>
          </p:cNvSpPr>
          <p:nvPr>
            <p:ph type="sldNum" sz="quarter" idx="10"/>
          </p:nvPr>
        </p:nvSpPr>
        <p:spPr/>
        <p:txBody>
          <a:bodyPr/>
          <a:lstStyle/>
          <a:p>
            <a:fld id="{935F30E8-26E9-4FF0-B25D-8E11553B5012}" type="slidenum">
              <a:rPr lang="en-US" smtClean="0"/>
              <a:t>8</a:t>
            </a:fld>
            <a:endParaRPr lang="en-US"/>
          </a:p>
        </p:txBody>
      </p:sp>
    </p:spTree>
    <p:extLst>
      <p:ext uri="{BB962C8B-B14F-4D97-AF65-F5344CB8AC3E}">
        <p14:creationId xmlns:p14="http://schemas.microsoft.com/office/powerpoint/2010/main" val="1584630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How?  </a:t>
            </a:r>
          </a:p>
          <a:p>
            <a:r>
              <a:rPr lang="en-US" sz="1200" kern="1200" dirty="0">
                <a:solidFill>
                  <a:schemeClr val="tx1"/>
                </a:solidFill>
                <a:effectLst/>
                <a:latin typeface="+mn-lt"/>
                <a:ea typeface="+mn-ea"/>
                <a:cs typeface="+mn-cs"/>
              </a:rPr>
              <a:t>- The workshop is participatory, and participants are expected to contribute to the proposed discussions and activities; </a:t>
            </a:r>
            <a:endParaRPr lang="fr-FR" sz="1200" kern="1200" dirty="0">
              <a:solidFill>
                <a:schemeClr val="tx1"/>
              </a:solidFill>
              <a:effectLst/>
              <a:latin typeface="+mn-lt"/>
              <a:ea typeface="+mn-ea"/>
              <a:cs typeface="+mn-cs"/>
            </a:endParaRPr>
          </a:p>
          <a:p>
            <a:pPr marL="171450" indent="-171450">
              <a:buFontTx/>
              <a:buChar char="-"/>
            </a:pPr>
            <a:r>
              <a:rPr lang="en-US" sz="1200" kern="1200" dirty="0">
                <a:solidFill>
                  <a:schemeClr val="tx1"/>
                </a:solidFill>
                <a:effectLst/>
                <a:latin typeface="+mn-lt"/>
                <a:ea typeface="+mn-ea"/>
                <a:cs typeface="+mn-cs"/>
              </a:rPr>
              <a:t>Discussions and activities are based on the local context (to be clearly defined for each workshop) and progressively lead to recommendations to be agreed on in each context. </a:t>
            </a:r>
          </a:p>
          <a:p>
            <a:pPr marL="171450" indent="-171450">
              <a:buFontTx/>
              <a:buChar char="-"/>
            </a:pPr>
            <a:r>
              <a:rPr lang="en-US" sz="1200" kern="1200" dirty="0">
                <a:solidFill>
                  <a:schemeClr val="tx1"/>
                </a:solidFill>
                <a:effectLst/>
                <a:latin typeface="+mn-lt"/>
                <a:ea typeface="+mn-ea"/>
                <a:cs typeface="+mn-cs"/>
              </a:rPr>
              <a:t>The area-based training was developed based on the context of </a:t>
            </a:r>
            <a:r>
              <a:rPr lang="en-US" sz="1200" kern="1200" dirty="0" err="1">
                <a:solidFill>
                  <a:schemeClr val="tx1"/>
                </a:solidFill>
                <a:effectLst/>
                <a:latin typeface="+mn-lt"/>
                <a:ea typeface="+mn-ea"/>
                <a:cs typeface="+mn-cs"/>
              </a:rPr>
              <a:t>Jigjiga</a:t>
            </a:r>
            <a:r>
              <a:rPr lang="en-US" sz="1200" kern="1200" dirty="0">
                <a:solidFill>
                  <a:schemeClr val="tx1"/>
                </a:solidFill>
                <a:effectLst/>
                <a:latin typeface="+mn-lt"/>
                <a:ea typeface="+mn-ea"/>
                <a:cs typeface="+mn-cs"/>
              </a:rPr>
              <a:t>, Somali Regional State, Ethiopia, which has significant numbers of many displacement affected communities (including refugees, IDPs, returnees, and host communities). However, the training was developed in a way that the materials can be contextualized to different areas, and ReDSS plans to use the training in other contexts within the Horn of Africa.</a:t>
            </a:r>
          </a:p>
          <a:p>
            <a:pPr marL="0" indent="0">
              <a:buFontTx/>
              <a:buNone/>
            </a:pPr>
            <a:r>
              <a:rPr lang="en-US" sz="1200" kern="1200" dirty="0">
                <a:solidFill>
                  <a:schemeClr val="tx1"/>
                </a:solidFill>
                <a:effectLst/>
                <a:latin typeface="+mn-lt"/>
                <a:ea typeface="+mn-ea"/>
                <a:cs typeface="+mn-cs"/>
              </a:rPr>
              <a:t>Lessons</a:t>
            </a:r>
            <a:r>
              <a:rPr lang="en-US" sz="1200" kern="1200" baseline="0" dirty="0">
                <a:solidFill>
                  <a:schemeClr val="tx1"/>
                </a:solidFill>
                <a:effectLst/>
                <a:latin typeface="+mn-lt"/>
                <a:ea typeface="+mn-ea"/>
                <a:cs typeface="+mn-cs"/>
              </a:rPr>
              <a:t> learned:</a:t>
            </a:r>
            <a:br>
              <a:rPr lang="en-US" sz="1200" kern="1200" baseline="0" dirty="0">
                <a:solidFill>
                  <a:schemeClr val="tx1"/>
                </a:solidFill>
                <a:effectLst/>
                <a:latin typeface="+mn-lt"/>
                <a:ea typeface="+mn-ea"/>
                <a:cs typeface="+mn-cs"/>
              </a:rPr>
            </a:br>
            <a:r>
              <a:rPr lang="en-US" sz="1200" kern="1200" baseline="0" dirty="0">
                <a:solidFill>
                  <a:schemeClr val="tx1"/>
                </a:solidFill>
                <a:effectLst/>
                <a:latin typeface="+mn-lt"/>
                <a:ea typeface="+mn-ea"/>
                <a:cs typeface="+mn-cs"/>
              </a:rPr>
              <a:t>- For the initial pilot workshop, evaluations were provided by participants after each session. Feedback provided by participants were used to finalize the training tools and develop an evaluation report. A follow up evaluation was also done 4 months after the training to monitor longer-term learning.</a:t>
            </a:r>
          </a:p>
          <a:p>
            <a:pPr marL="0" indent="0">
              <a:buFontTx/>
              <a:buNone/>
            </a:pPr>
            <a:r>
              <a:rPr lang="en-US" sz="1200" kern="1200" baseline="0" dirty="0">
                <a:solidFill>
                  <a:schemeClr val="tx1"/>
                </a:solidFill>
                <a:effectLst/>
                <a:latin typeface="+mn-lt"/>
                <a:ea typeface="+mn-ea"/>
                <a:cs typeface="+mn-cs"/>
              </a:rPr>
              <a:t>- Recommendations from participants included that the training would be most useful at the local level (</a:t>
            </a:r>
            <a:r>
              <a:rPr lang="en-US" sz="1200" kern="1200" baseline="0" dirty="0" err="1">
                <a:solidFill>
                  <a:schemeClr val="tx1"/>
                </a:solidFill>
                <a:effectLst/>
                <a:latin typeface="+mn-lt"/>
                <a:ea typeface="+mn-ea"/>
                <a:cs typeface="+mn-cs"/>
              </a:rPr>
              <a:t>woreda</a:t>
            </a:r>
            <a:r>
              <a:rPr lang="en-US" sz="1200" kern="1200" baseline="0" dirty="0">
                <a:solidFill>
                  <a:schemeClr val="tx1"/>
                </a:solidFill>
                <a:effectLst/>
                <a:latin typeface="+mn-lt"/>
                <a:ea typeface="+mn-ea"/>
                <a:cs typeface="+mn-cs"/>
              </a:rPr>
              <a:t>/district, in the Ethiopian context), or wherever planning processes typically begin.</a:t>
            </a:r>
            <a:br>
              <a:rPr lang="en-US" sz="1200" kern="1200" baseline="0" dirty="0">
                <a:solidFill>
                  <a:schemeClr val="tx1"/>
                </a:solidFill>
                <a:effectLst/>
                <a:latin typeface="+mn-lt"/>
                <a:ea typeface="+mn-ea"/>
                <a:cs typeface="+mn-cs"/>
              </a:rPr>
            </a:br>
            <a:r>
              <a:rPr lang="en-US" sz="1200" kern="1200" baseline="0" dirty="0">
                <a:solidFill>
                  <a:schemeClr val="tx1"/>
                </a:solidFill>
                <a:effectLst/>
                <a:latin typeface="+mn-lt"/>
                <a:ea typeface="+mn-ea"/>
                <a:cs typeface="+mn-cs"/>
              </a:rPr>
              <a:t>- Based on the recommendations, ReDSS plans to roll out the training in different contexts, and plan to repeat the training over time, as part of ReDSS’ iterative approach to learning. </a:t>
            </a:r>
          </a:p>
          <a:p>
            <a:pPr marL="0" indent="0">
              <a:buFontTx/>
              <a:buNone/>
            </a:pPr>
            <a:r>
              <a:rPr lang="en-US" sz="1200" kern="1200" baseline="0" dirty="0">
                <a:solidFill>
                  <a:schemeClr val="tx1"/>
                </a:solidFill>
                <a:effectLst/>
                <a:latin typeface="+mn-lt"/>
                <a:ea typeface="+mn-ea"/>
                <a:cs typeface="+mn-cs"/>
              </a:rPr>
              <a:t>- In Ethiopia, ReDSS plans to provide the area-based training to </a:t>
            </a:r>
            <a:r>
              <a:rPr lang="en-US" sz="1200" kern="1200" baseline="0" dirty="0" err="1">
                <a:solidFill>
                  <a:schemeClr val="tx1"/>
                </a:solidFill>
                <a:effectLst/>
                <a:latin typeface="+mn-lt"/>
                <a:ea typeface="+mn-ea"/>
                <a:cs typeface="+mn-cs"/>
              </a:rPr>
              <a:t>woreda</a:t>
            </a:r>
            <a:r>
              <a:rPr lang="en-US" sz="1200" kern="1200" baseline="0" dirty="0">
                <a:solidFill>
                  <a:schemeClr val="tx1"/>
                </a:solidFill>
                <a:effectLst/>
                <a:latin typeface="+mn-lt"/>
                <a:ea typeface="+mn-ea"/>
                <a:cs typeface="+mn-cs"/>
              </a:rPr>
              <a:t> level actors, and to translate the training tools into Somali language in early 2021.</a:t>
            </a:r>
          </a:p>
          <a:p>
            <a:pPr marL="0" indent="0">
              <a:buFontTx/>
              <a:buNone/>
            </a:pPr>
            <a:endParaRPr lang="en-US" sz="1200" kern="1200" dirty="0">
              <a:solidFill>
                <a:schemeClr val="tx1"/>
              </a:solidFill>
              <a:effectLst/>
              <a:latin typeface="+mn-lt"/>
              <a:ea typeface="+mn-ea"/>
              <a:cs typeface="+mn-cs"/>
            </a:endParaRPr>
          </a:p>
          <a:p>
            <a:pPr marL="0" indent="0">
              <a:buFontTx/>
              <a:buNone/>
            </a:pPr>
            <a:endParaRPr lang="fr-F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defTabSz="931774"/>
            <a:fld id="{935F30E8-26E9-4FF0-B25D-8E11553B5012}" type="slidenum">
              <a:rPr lang="en-US">
                <a:solidFill>
                  <a:prstClr val="black"/>
                </a:solidFill>
                <a:latin typeface="Calibri" panose="020F0502020204030204"/>
              </a:rPr>
              <a:pPr defTabSz="931774"/>
              <a:t>9</a:t>
            </a:fld>
            <a:endParaRPr lang="en-US">
              <a:solidFill>
                <a:prstClr val="black"/>
              </a:solidFill>
              <a:latin typeface="Calibri" panose="020F0502020204030204"/>
            </a:endParaRPr>
          </a:p>
        </p:txBody>
      </p:sp>
    </p:spTree>
    <p:extLst>
      <p:ext uri="{BB962C8B-B14F-4D97-AF65-F5344CB8AC3E}">
        <p14:creationId xmlns:p14="http://schemas.microsoft.com/office/powerpoint/2010/main" val="181215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A4E5DED-DE88-4CCA-9B66-65E8A519F742}" type="slidenum">
              <a:rPr lang="en-GB" smtClean="0"/>
              <a:t>10</a:t>
            </a:fld>
            <a:endParaRPr lang="en-GB"/>
          </a:p>
        </p:txBody>
      </p:sp>
    </p:spTree>
    <p:extLst>
      <p:ext uri="{BB962C8B-B14F-4D97-AF65-F5344CB8AC3E}">
        <p14:creationId xmlns:p14="http://schemas.microsoft.com/office/powerpoint/2010/main" val="103004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Mentimeter</a:t>
            </a:r>
            <a:r>
              <a:rPr lang="en-GB" dirty="0"/>
              <a:t> here</a:t>
            </a:r>
          </a:p>
        </p:txBody>
      </p:sp>
      <p:sp>
        <p:nvSpPr>
          <p:cNvPr id="4" name="Slide Number Placeholder 3"/>
          <p:cNvSpPr>
            <a:spLocks noGrp="1"/>
          </p:cNvSpPr>
          <p:nvPr>
            <p:ph type="sldNum" sz="quarter" idx="5"/>
          </p:nvPr>
        </p:nvSpPr>
        <p:spPr/>
        <p:txBody>
          <a:bodyPr/>
          <a:lstStyle/>
          <a:p>
            <a:fld id="{BA4E5DED-DE88-4CCA-9B66-65E8A519F742}" type="slidenum">
              <a:rPr lang="en-GB" smtClean="0"/>
              <a:t>11</a:t>
            </a:fld>
            <a:endParaRPr lang="en-GB"/>
          </a:p>
        </p:txBody>
      </p:sp>
    </p:spTree>
    <p:extLst>
      <p:ext uri="{BB962C8B-B14F-4D97-AF65-F5344CB8AC3E}">
        <p14:creationId xmlns:p14="http://schemas.microsoft.com/office/powerpoint/2010/main" val="1576451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A4E5DED-DE88-4CCA-9B66-65E8A519F742}" type="slidenum">
              <a:rPr lang="en-GB" smtClean="0"/>
              <a:t>12</a:t>
            </a:fld>
            <a:endParaRPr lang="en-GB"/>
          </a:p>
        </p:txBody>
      </p:sp>
    </p:spTree>
    <p:extLst>
      <p:ext uri="{BB962C8B-B14F-4D97-AF65-F5344CB8AC3E}">
        <p14:creationId xmlns:p14="http://schemas.microsoft.com/office/powerpoint/2010/main" val="2789328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0490C2-F635-CD4A-BA92-18FC49A19A32}"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2985843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0490C2-F635-CD4A-BA92-18FC49A19A32}"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315585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0490C2-F635-CD4A-BA92-18FC49A19A32}"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1245362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6" descr="ReDSS Final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81887" y="168276"/>
            <a:ext cx="1529954"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a:extLst>
              <a:ext uri="{FF2B5EF4-FFF2-40B4-BE49-F238E27FC236}">
                <a16:creationId xmlns:a16="http://schemas.microsoft.com/office/drawing/2014/main" id="{B2727817-B5E2-4CCF-A179-91C1288C5E86}"/>
              </a:ext>
            </a:extLst>
          </p:cNvPr>
          <p:cNvCxnSpPr/>
          <p:nvPr userDrawn="1"/>
        </p:nvCxnSpPr>
        <p:spPr>
          <a:xfrm>
            <a:off x="0" y="436563"/>
            <a:ext cx="7364016" cy="0"/>
          </a:xfrm>
          <a:prstGeom prst="line">
            <a:avLst/>
          </a:prstGeom>
          <a:ln w="28575">
            <a:solidFill>
              <a:srgbClr val="BA122B"/>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ED81030E-6D8B-419B-B252-E89523355255}"/>
              </a:ext>
            </a:extLst>
          </p:cNvPr>
          <p:cNvCxnSpPr/>
          <p:nvPr userDrawn="1"/>
        </p:nvCxnSpPr>
        <p:spPr>
          <a:xfrm>
            <a:off x="1779985" y="5962650"/>
            <a:ext cx="7364015" cy="0"/>
          </a:xfrm>
          <a:prstGeom prst="line">
            <a:avLst/>
          </a:prstGeom>
          <a:ln w="28575">
            <a:solidFill>
              <a:srgbClr val="BA122B"/>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3"/>
          <a:stretch>
            <a:fillRect/>
          </a:stretch>
        </p:blipFill>
        <p:spPr>
          <a:xfrm>
            <a:off x="365827" y="6071617"/>
            <a:ext cx="8646014" cy="660399"/>
          </a:xfrm>
          <a:prstGeom prst="rect">
            <a:avLst/>
          </a:prstGeom>
        </p:spPr>
      </p:pic>
    </p:spTree>
    <p:extLst>
      <p:ext uri="{BB962C8B-B14F-4D97-AF65-F5344CB8AC3E}">
        <p14:creationId xmlns:p14="http://schemas.microsoft.com/office/powerpoint/2010/main" val="2159335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0490C2-F635-CD4A-BA92-18FC49A19A32}"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56448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0490C2-F635-CD4A-BA92-18FC49A19A32}"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2983675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0490C2-F635-CD4A-BA92-18FC49A19A32}" type="datetimeFigureOut">
              <a:rPr lang="en-GB" smtClean="0"/>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61566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0490C2-F635-CD4A-BA92-18FC49A19A32}" type="datetimeFigureOut">
              <a:rPr lang="en-GB" smtClean="0"/>
              <a:t>05/11/2020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769279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0490C2-F635-CD4A-BA92-18FC49A19A32}" type="datetimeFigureOut">
              <a:rPr lang="en-GB" smtClean="0"/>
              <a:t>05/11/2020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10705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0490C2-F635-CD4A-BA92-18FC49A19A32}" type="datetimeFigureOut">
              <a:rPr lang="en-GB" smtClean="0"/>
              <a:t>05/11/2020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2589173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0490C2-F635-CD4A-BA92-18FC49A19A32}" type="datetimeFigureOut">
              <a:rPr lang="en-GB" smtClean="0"/>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42575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0490C2-F635-CD4A-BA92-18FC49A19A32}" type="datetimeFigureOut">
              <a:rPr lang="en-GB" smtClean="0"/>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F89EF99-7DF8-2D48-B966-D1AD0AF89175}" type="slidenum">
              <a:rPr lang="en-GB" smtClean="0"/>
              <a:t>‹#›</a:t>
            </a:fld>
            <a:endParaRPr lang="en-GB"/>
          </a:p>
        </p:txBody>
      </p:sp>
    </p:spTree>
    <p:extLst>
      <p:ext uri="{BB962C8B-B14F-4D97-AF65-F5344CB8AC3E}">
        <p14:creationId xmlns:p14="http://schemas.microsoft.com/office/powerpoint/2010/main" val="3415492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0490C2-F635-CD4A-BA92-18FC49A19A32}" type="datetimeFigureOut">
              <a:rPr lang="en-GB" smtClean="0"/>
              <a:t>05/11/2020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89EF99-7DF8-2D48-B966-D1AD0AF89175}" type="slidenum">
              <a:rPr lang="en-GB" smtClean="0"/>
              <a:t>‹#›</a:t>
            </a:fld>
            <a:endParaRPr lang="en-GB"/>
          </a:p>
        </p:txBody>
      </p:sp>
    </p:spTree>
    <p:extLst>
      <p:ext uri="{BB962C8B-B14F-4D97-AF65-F5344CB8AC3E}">
        <p14:creationId xmlns:p14="http://schemas.microsoft.com/office/powerpoint/2010/main" val="7498816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cccmcluster.org/global/Area-based-Approach-Working-Group" TargetMode="External"/><Relationship Id="rId5" Type="http://schemas.openxmlformats.org/officeDocument/2006/relationships/hyperlink" Target="mailto:agrafweg@iom.int" TargetMode="External"/><Relationship Id="rId4" Type="http://schemas.openxmlformats.org/officeDocument/2006/relationships/hyperlink" Target="mailto:giovanna.federici@nrc.no"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 Id="rId14" Type="http://schemas.openxmlformats.org/officeDocument/2006/relationships/image" Target="../media/image20.sv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06C5AE6-3B2F-0D4C-AADB-22A7FBA5D815}"/>
              </a:ext>
            </a:extLst>
          </p:cNvPr>
          <p:cNvGrpSpPr/>
          <p:nvPr/>
        </p:nvGrpSpPr>
        <p:grpSpPr>
          <a:xfrm>
            <a:off x="1550505" y="1407573"/>
            <a:ext cx="5887568" cy="3396523"/>
            <a:chOff x="1550505" y="1913574"/>
            <a:chExt cx="5887568" cy="3396523"/>
          </a:xfrm>
        </p:grpSpPr>
        <p:pic>
          <p:nvPicPr>
            <p:cNvPr id="4" name="Picture 3">
              <a:extLst>
                <a:ext uri="{FF2B5EF4-FFF2-40B4-BE49-F238E27FC236}">
                  <a16:creationId xmlns:a16="http://schemas.microsoft.com/office/drawing/2014/main" id="{B454F728-3234-F442-A773-BEB6D4A065AC}"/>
                </a:ext>
              </a:extLst>
            </p:cNvPr>
            <p:cNvPicPr/>
            <p:nvPr/>
          </p:nvPicPr>
          <p:blipFill>
            <a:blip r:embed="rId2" cstate="screen">
              <a:extLst>
                <a:ext uri="{28A0092B-C50C-407E-A947-70E740481C1C}">
                  <a14:useLocalDpi xmlns:a14="http://schemas.microsoft.com/office/drawing/2010/main"/>
                </a:ext>
              </a:extLst>
            </a:blip>
            <a:srcRect/>
            <a:stretch>
              <a:fillRect/>
            </a:stretch>
          </p:blipFill>
          <p:spPr bwMode="auto">
            <a:xfrm>
              <a:off x="1705927" y="1913574"/>
              <a:ext cx="5732145" cy="1811655"/>
            </a:xfrm>
            <a:prstGeom prst="rect">
              <a:avLst/>
            </a:prstGeom>
            <a:noFill/>
            <a:ln>
              <a:noFill/>
            </a:ln>
          </p:spPr>
        </p:pic>
        <p:sp>
          <p:nvSpPr>
            <p:cNvPr id="5" name="TextBox 4">
              <a:extLst>
                <a:ext uri="{FF2B5EF4-FFF2-40B4-BE49-F238E27FC236}">
                  <a16:creationId xmlns:a16="http://schemas.microsoft.com/office/drawing/2014/main" id="{550132F7-2D29-734A-93E0-357A54D82365}"/>
                </a:ext>
              </a:extLst>
            </p:cNvPr>
            <p:cNvSpPr txBox="1"/>
            <p:nvPr/>
          </p:nvSpPr>
          <p:spPr>
            <a:xfrm>
              <a:off x="1550505" y="3863547"/>
              <a:ext cx="5887568" cy="1446550"/>
            </a:xfrm>
            <a:prstGeom prst="rect">
              <a:avLst/>
            </a:prstGeom>
            <a:noFill/>
          </p:spPr>
          <p:txBody>
            <a:bodyPr wrap="square" lIns="0" tIns="45720" rIns="0" bIns="45720" rtlCol="0" anchor="t">
              <a:spAutoFit/>
            </a:bodyPr>
            <a:lstStyle/>
            <a:p>
              <a:pPr algn="ctr"/>
              <a:r>
                <a:rPr lang="en-GB" sz="3400" dirty="0">
                  <a:solidFill>
                    <a:schemeClr val="tx1">
                      <a:lumMod val="50000"/>
                      <a:lumOff val="50000"/>
                    </a:schemeClr>
                  </a:solidFill>
                  <a:latin typeface="+mj-lt"/>
                </a:rPr>
                <a:t>ANNUAL GLOBAL MEETING 2020</a:t>
              </a:r>
            </a:p>
            <a:p>
              <a:pPr algn="ctr"/>
              <a:r>
                <a:rPr lang="en-GB" sz="5400" b="1" dirty="0">
                  <a:solidFill>
                    <a:schemeClr val="tx1">
                      <a:lumMod val="65000"/>
                      <a:lumOff val="35000"/>
                    </a:schemeClr>
                  </a:solidFill>
                  <a:latin typeface="+mj-lt"/>
                  <a:cs typeface="Calibri Light"/>
                </a:rPr>
                <a:t>Urban &amp; Out of Camp</a:t>
              </a:r>
            </a:p>
          </p:txBody>
        </p:sp>
      </p:grpSp>
    </p:spTree>
    <p:extLst>
      <p:ext uri="{BB962C8B-B14F-4D97-AF65-F5344CB8AC3E}">
        <p14:creationId xmlns:p14="http://schemas.microsoft.com/office/powerpoint/2010/main" val="3033761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DEF7B2-D940-4EAB-B449-F60821F98387}"/>
              </a:ext>
            </a:extLst>
          </p:cNvPr>
          <p:cNvSpPr txBox="1"/>
          <p:nvPr/>
        </p:nvSpPr>
        <p:spPr>
          <a:xfrm>
            <a:off x="344658" y="337624"/>
            <a:ext cx="5362943" cy="721736"/>
          </a:xfrm>
          <a:prstGeom prst="rect">
            <a:avLst/>
          </a:prstGeom>
          <a:noFill/>
        </p:spPr>
        <p:txBody>
          <a:bodyPr wrap="none" rtlCol="0">
            <a:spAutoFit/>
          </a:bodyPr>
          <a:lstStyle/>
          <a:p>
            <a:pPr>
              <a:lnSpc>
                <a:spcPct val="107000"/>
              </a:lnSpc>
              <a:spcAft>
                <a:spcPts val="0"/>
              </a:spcAft>
            </a:pPr>
            <a:r>
              <a:rPr lang="en-GB" sz="4000" u="sng" dirty="0"/>
              <a:t>ABA </a:t>
            </a:r>
            <a:r>
              <a:rPr lang="en-GB" sz="4000" u="sng" dirty="0" err="1"/>
              <a:t>WG</a:t>
            </a:r>
            <a:r>
              <a:rPr lang="en-GB" sz="4000" u="sng" dirty="0"/>
              <a:t> Focus for 2021: </a:t>
            </a:r>
          </a:p>
        </p:txBody>
      </p:sp>
      <p:sp>
        <p:nvSpPr>
          <p:cNvPr id="4" name="TextBox 3">
            <a:extLst>
              <a:ext uri="{FF2B5EF4-FFF2-40B4-BE49-F238E27FC236}">
                <a16:creationId xmlns:a16="http://schemas.microsoft.com/office/drawing/2014/main" id="{29CDCD0B-DB6A-49B1-B971-14757896435E}"/>
              </a:ext>
            </a:extLst>
          </p:cNvPr>
          <p:cNvSpPr txBox="1"/>
          <p:nvPr/>
        </p:nvSpPr>
        <p:spPr>
          <a:xfrm>
            <a:off x="344658" y="1297559"/>
            <a:ext cx="8701421" cy="2246769"/>
          </a:xfrm>
          <a:prstGeom prst="rect">
            <a:avLst/>
          </a:prstGeom>
          <a:noFill/>
        </p:spPr>
        <p:txBody>
          <a:bodyPr wrap="none" rtlCol="0">
            <a:spAutoFit/>
          </a:bodyPr>
          <a:lstStyle/>
          <a:p>
            <a:pPr marL="514350" indent="-514350">
              <a:buFont typeface="+mj-lt"/>
              <a:buAutoNum type="arabicPeriod"/>
            </a:pPr>
            <a:r>
              <a:rPr lang="en-GB" sz="2800" b="1" dirty="0"/>
              <a:t>Looking back on 2020 ABA WG activities:</a:t>
            </a:r>
          </a:p>
          <a:p>
            <a:pPr marL="914400" lvl="1" indent="-457200">
              <a:buFontTx/>
              <a:buChar char="-"/>
            </a:pPr>
            <a:r>
              <a:rPr lang="en-GB" sz="2800" dirty="0"/>
              <a:t>Webinars as part of “</a:t>
            </a:r>
            <a:r>
              <a:rPr lang="en-GB" sz="2800" dirty="0" err="1"/>
              <a:t>CCCM</a:t>
            </a:r>
            <a:r>
              <a:rPr lang="en-GB" sz="2800" dirty="0"/>
              <a:t> Tuesday” focus Covid-19</a:t>
            </a:r>
          </a:p>
          <a:p>
            <a:pPr marL="914400" lvl="1" indent="-457200">
              <a:buFontTx/>
              <a:buChar char="-"/>
            </a:pPr>
            <a:r>
              <a:rPr lang="en-GB" sz="2800" dirty="0"/>
              <a:t>Drafting process of the </a:t>
            </a:r>
            <a:r>
              <a:rPr lang="en-GB" sz="2800" dirty="0" err="1"/>
              <a:t>CCCM</a:t>
            </a:r>
            <a:r>
              <a:rPr lang="en-GB" sz="2800" dirty="0"/>
              <a:t> Global Cluster </a:t>
            </a:r>
          </a:p>
          <a:p>
            <a:pPr lvl="1"/>
            <a:r>
              <a:rPr lang="en-GB" sz="2800" dirty="0"/>
              <a:t>	position paper on ABA</a:t>
            </a:r>
          </a:p>
          <a:p>
            <a:pPr lvl="1"/>
            <a:r>
              <a:rPr lang="en-GB" sz="2800" dirty="0"/>
              <a:t>-	</a:t>
            </a:r>
            <a:r>
              <a:rPr lang="en-GB" sz="2800" dirty="0" err="1"/>
              <a:t>WG</a:t>
            </a:r>
            <a:r>
              <a:rPr lang="en-GB" sz="2800" dirty="0"/>
              <a:t> meetings and retreat organisation</a:t>
            </a:r>
          </a:p>
        </p:txBody>
      </p:sp>
      <p:sp>
        <p:nvSpPr>
          <p:cNvPr id="6" name="TextBox 5">
            <a:extLst>
              <a:ext uri="{FF2B5EF4-FFF2-40B4-BE49-F238E27FC236}">
                <a16:creationId xmlns:a16="http://schemas.microsoft.com/office/drawing/2014/main" id="{3882CB7A-34F5-4D61-B09F-60C57B1E26E5}"/>
              </a:ext>
            </a:extLst>
          </p:cNvPr>
          <p:cNvSpPr txBox="1"/>
          <p:nvPr/>
        </p:nvSpPr>
        <p:spPr>
          <a:xfrm>
            <a:off x="344658" y="4454829"/>
            <a:ext cx="5311390" cy="954107"/>
          </a:xfrm>
          <a:prstGeom prst="rect">
            <a:avLst/>
          </a:prstGeom>
          <a:noFill/>
        </p:spPr>
        <p:txBody>
          <a:bodyPr wrap="none" rtlCol="0">
            <a:spAutoFit/>
          </a:bodyPr>
          <a:lstStyle/>
          <a:p>
            <a:pPr marL="514350" indent="-514350">
              <a:buFont typeface="+mj-lt"/>
              <a:buAutoNum type="arabicPeriod" startAt="2"/>
            </a:pPr>
            <a:r>
              <a:rPr lang="en-GB" sz="2800" b="1" dirty="0"/>
              <a:t>Looking forward to 2021 focus:</a:t>
            </a:r>
          </a:p>
          <a:p>
            <a:pPr lvl="1"/>
            <a:r>
              <a:rPr lang="en-GB" sz="2800" dirty="0"/>
              <a:t>-	2 main topics and polls</a:t>
            </a:r>
          </a:p>
        </p:txBody>
      </p:sp>
    </p:spTree>
    <p:extLst>
      <p:ext uri="{BB962C8B-B14F-4D97-AF65-F5344CB8AC3E}">
        <p14:creationId xmlns:p14="http://schemas.microsoft.com/office/powerpoint/2010/main" val="44512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DEF7B2-D940-4EAB-B449-F60821F98387}"/>
              </a:ext>
            </a:extLst>
          </p:cNvPr>
          <p:cNvSpPr txBox="1"/>
          <p:nvPr/>
        </p:nvSpPr>
        <p:spPr>
          <a:xfrm>
            <a:off x="2502362" y="372913"/>
            <a:ext cx="4139275" cy="1541319"/>
          </a:xfrm>
          <a:prstGeom prst="rect">
            <a:avLst/>
          </a:prstGeom>
          <a:noFill/>
        </p:spPr>
        <p:txBody>
          <a:bodyPr wrap="none" rtlCol="0">
            <a:spAutoFit/>
          </a:bodyPr>
          <a:lstStyle/>
          <a:p>
            <a:pPr>
              <a:lnSpc>
                <a:spcPct val="107000"/>
              </a:lnSpc>
              <a:spcAft>
                <a:spcPts val="0"/>
              </a:spcAft>
            </a:pPr>
            <a:r>
              <a:rPr lang="en-GB" sz="8800" dirty="0">
                <a:solidFill>
                  <a:srgbClr val="0070C0"/>
                </a:solidFill>
                <a:latin typeface="Freestyle Script" panose="030804020302050B0404" pitchFamily="66" charset="0"/>
              </a:rPr>
              <a:t>Please vote! </a:t>
            </a:r>
          </a:p>
        </p:txBody>
      </p:sp>
      <p:sp>
        <p:nvSpPr>
          <p:cNvPr id="6" name="TextBox 5">
            <a:extLst>
              <a:ext uri="{FF2B5EF4-FFF2-40B4-BE49-F238E27FC236}">
                <a16:creationId xmlns:a16="http://schemas.microsoft.com/office/drawing/2014/main" id="{58EB453D-66D1-4393-B045-EAF2598A3816}"/>
              </a:ext>
            </a:extLst>
          </p:cNvPr>
          <p:cNvSpPr txBox="1"/>
          <p:nvPr/>
        </p:nvSpPr>
        <p:spPr>
          <a:xfrm>
            <a:off x="279762" y="2128408"/>
            <a:ext cx="8478475" cy="2585323"/>
          </a:xfrm>
          <a:prstGeom prst="rect">
            <a:avLst/>
          </a:prstGeom>
          <a:noFill/>
        </p:spPr>
        <p:txBody>
          <a:bodyPr wrap="none" lIns="91440" tIns="45720" rIns="91440" bIns="45720" rtlCol="0" anchor="t">
            <a:spAutoFit/>
          </a:bodyPr>
          <a:lstStyle/>
          <a:p>
            <a:r>
              <a:rPr lang="en-GB" sz="2400" b="1" i="1" dirty="0"/>
              <a:t>1) What main aspects of ABA should be the WG’s focus for 2021 ?</a:t>
            </a:r>
            <a:endParaRPr lang="en-GB" sz="2400" b="1" i="1" dirty="0">
              <a:cs typeface="Calibri"/>
            </a:endParaRPr>
          </a:p>
          <a:p>
            <a:endParaRPr lang="en-GB" sz="2400" dirty="0"/>
          </a:p>
          <a:p>
            <a:endParaRPr lang="en-GB" sz="2400" dirty="0"/>
          </a:p>
          <a:p>
            <a:endParaRPr lang="en-GB" sz="2400" b="1" dirty="0">
              <a:cs typeface="Calibri"/>
            </a:endParaRPr>
          </a:p>
          <a:p>
            <a:r>
              <a:rPr lang="en-GB" sz="2400" b="1" i="1" dirty="0"/>
              <a:t>2) What activities and modalities do you think are most </a:t>
            </a:r>
            <a:endParaRPr lang="en-GB" sz="2400" b="1"/>
          </a:p>
          <a:p>
            <a:r>
              <a:rPr lang="en-GB" sz="2400" b="1" i="1" dirty="0"/>
              <a:t>     useful for the WG?</a:t>
            </a:r>
            <a:endParaRPr lang="en-GB" sz="2400" b="1" dirty="0">
              <a:cs typeface="Calibri"/>
            </a:endParaRPr>
          </a:p>
          <a:p>
            <a:endParaRPr lang="en-GB" dirty="0"/>
          </a:p>
        </p:txBody>
      </p:sp>
    </p:spTree>
    <p:extLst>
      <p:ext uri="{BB962C8B-B14F-4D97-AF65-F5344CB8AC3E}">
        <p14:creationId xmlns:p14="http://schemas.microsoft.com/office/powerpoint/2010/main" val="3026143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pcoming Events">
            <a:extLst>
              <a:ext uri="{FF2B5EF4-FFF2-40B4-BE49-F238E27FC236}">
                <a16:creationId xmlns:a16="http://schemas.microsoft.com/office/drawing/2014/main" id="{87FF3378-653A-42C1-AF5E-FC35413F100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3643" b="21880"/>
          <a:stretch/>
        </p:blipFill>
        <p:spPr bwMode="auto">
          <a:xfrm>
            <a:off x="2774373" y="4735531"/>
            <a:ext cx="4132944" cy="177956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5735C36-C8AF-4E20-9F93-7E73A3218870}"/>
              </a:ext>
            </a:extLst>
          </p:cNvPr>
          <p:cNvSpPr txBox="1"/>
          <p:nvPr/>
        </p:nvSpPr>
        <p:spPr>
          <a:xfrm>
            <a:off x="1743686" y="3652125"/>
            <a:ext cx="5656628" cy="830997"/>
          </a:xfrm>
          <a:prstGeom prst="rect">
            <a:avLst/>
          </a:prstGeom>
          <a:solidFill>
            <a:schemeClr val="bg1">
              <a:lumMod val="95000"/>
            </a:schemeClr>
          </a:solidFill>
          <a:ln>
            <a:solidFill>
              <a:schemeClr val="bg1">
                <a:lumMod val="75000"/>
              </a:schemeClr>
            </a:solidFill>
          </a:ln>
        </p:spPr>
        <p:txBody>
          <a:bodyPr wrap="square" rtlCol="0">
            <a:spAutoFit/>
          </a:bodyPr>
          <a:lstStyle/>
          <a:p>
            <a:pPr defTabSz="685800"/>
            <a:r>
              <a:rPr lang="en-US" sz="2800" b="1" dirty="0">
                <a:solidFill>
                  <a:prstClr val="black"/>
                </a:solidFill>
                <a:latin typeface="+mj-lt"/>
              </a:rPr>
              <a:t>	</a:t>
            </a:r>
            <a:r>
              <a:rPr lang="en-US" sz="2000" b="1" dirty="0">
                <a:solidFill>
                  <a:prstClr val="black"/>
                </a:solidFill>
                <a:latin typeface="+mj-lt"/>
              </a:rPr>
              <a:t>Giovanna Federici, </a:t>
            </a:r>
            <a:r>
              <a:rPr lang="en-US" sz="2000" dirty="0">
                <a:solidFill>
                  <a:prstClr val="black"/>
                </a:solidFill>
                <a:latin typeface="+mj-lt"/>
                <a:hlinkClick r:id="rId4"/>
              </a:rPr>
              <a:t>giovanna.federici@nrc.no</a:t>
            </a:r>
            <a:endParaRPr lang="en-US" sz="2000" dirty="0">
              <a:solidFill>
                <a:prstClr val="black"/>
              </a:solidFill>
              <a:latin typeface="+mj-lt"/>
            </a:endParaRPr>
          </a:p>
          <a:p>
            <a:pPr defTabSz="685800"/>
            <a:r>
              <a:rPr lang="en-US" sz="2000" dirty="0">
                <a:solidFill>
                  <a:prstClr val="black"/>
                </a:solidFill>
                <a:latin typeface="+mj-lt"/>
              </a:rPr>
              <a:t>	 </a:t>
            </a:r>
            <a:r>
              <a:rPr lang="en-US" sz="2000" b="1" dirty="0">
                <a:solidFill>
                  <a:prstClr val="black"/>
                </a:solidFill>
                <a:latin typeface="+mj-lt"/>
              </a:rPr>
              <a:t>Annika Grafweg,    </a:t>
            </a:r>
            <a:r>
              <a:rPr lang="en-US" sz="2000" dirty="0">
                <a:solidFill>
                  <a:prstClr val="black"/>
                </a:solidFill>
                <a:latin typeface="+mj-lt"/>
                <a:hlinkClick r:id="rId5"/>
              </a:rPr>
              <a:t>agrafweg@iom.int</a:t>
            </a:r>
            <a:endParaRPr lang="en-US" sz="2000" dirty="0">
              <a:solidFill>
                <a:prstClr val="black"/>
              </a:solidFill>
              <a:latin typeface="+mj-lt"/>
            </a:endParaRPr>
          </a:p>
        </p:txBody>
      </p:sp>
      <p:sp>
        <p:nvSpPr>
          <p:cNvPr id="5" name="Rectangle 4">
            <a:hlinkClick r:id="rId6"/>
            <a:extLst>
              <a:ext uri="{FF2B5EF4-FFF2-40B4-BE49-F238E27FC236}">
                <a16:creationId xmlns:a16="http://schemas.microsoft.com/office/drawing/2014/main" id="{A71308DF-E388-46F1-98E5-6D9AEB2C552B}"/>
              </a:ext>
            </a:extLst>
          </p:cNvPr>
          <p:cNvSpPr/>
          <p:nvPr/>
        </p:nvSpPr>
        <p:spPr>
          <a:xfrm>
            <a:off x="-189332" y="2550307"/>
            <a:ext cx="9522663" cy="1015663"/>
          </a:xfrm>
          <a:prstGeom prst="rect">
            <a:avLst/>
          </a:prstGeom>
        </p:spPr>
        <p:txBody>
          <a:bodyPr wrap="square">
            <a:spAutoFit/>
          </a:bodyPr>
          <a:lstStyle/>
          <a:p>
            <a:pPr algn="ctr"/>
            <a:r>
              <a:rPr lang="en-GB" sz="2000" b="1" dirty="0">
                <a:latin typeface="+mj-lt"/>
              </a:rPr>
              <a:t>Area-Based Approach Working Group: </a:t>
            </a:r>
            <a:endParaRPr lang="en-CH" sz="2000" b="1" dirty="0">
              <a:latin typeface="+mj-lt"/>
            </a:endParaRPr>
          </a:p>
          <a:p>
            <a:pPr algn="ctr"/>
            <a:r>
              <a:rPr lang="en-GB" sz="2000" u="sng" dirty="0">
                <a:latin typeface="+mj-lt"/>
                <a:hlinkClick r:id="rId6"/>
              </a:rPr>
              <a:t>https://cccmcluster.org/global/Area-based-Approach-Working-Group</a:t>
            </a:r>
            <a:endParaRPr lang="en-CH" sz="2000" dirty="0">
              <a:latin typeface="+mj-lt"/>
            </a:endParaRPr>
          </a:p>
          <a:p>
            <a:pPr algn="ctr"/>
            <a:r>
              <a:rPr lang="en-GB" sz="2000" dirty="0">
                <a:latin typeface="+mj-lt"/>
              </a:rPr>
              <a:t> </a:t>
            </a:r>
            <a:endParaRPr lang="en-CH" sz="2000" dirty="0">
              <a:latin typeface="+mj-lt"/>
            </a:endParaRPr>
          </a:p>
        </p:txBody>
      </p:sp>
      <p:sp>
        <p:nvSpPr>
          <p:cNvPr id="6" name="TextBox 5">
            <a:extLst>
              <a:ext uri="{FF2B5EF4-FFF2-40B4-BE49-F238E27FC236}">
                <a16:creationId xmlns:a16="http://schemas.microsoft.com/office/drawing/2014/main" id="{F9BB5C45-8E78-456D-B473-509867B9D673}"/>
              </a:ext>
            </a:extLst>
          </p:cNvPr>
          <p:cNvSpPr txBox="1"/>
          <p:nvPr/>
        </p:nvSpPr>
        <p:spPr>
          <a:xfrm>
            <a:off x="452669" y="762239"/>
            <a:ext cx="8238660" cy="1409617"/>
          </a:xfrm>
          <a:prstGeom prst="rect">
            <a:avLst/>
          </a:prstGeom>
          <a:noFill/>
        </p:spPr>
        <p:txBody>
          <a:bodyPr wrap="square" lIns="91440" tIns="45720" rIns="91440" bIns="45720" rtlCol="0" anchor="t">
            <a:spAutoFit/>
          </a:bodyPr>
          <a:lstStyle/>
          <a:p>
            <a:pPr algn="ctr">
              <a:lnSpc>
                <a:spcPct val="107000"/>
              </a:lnSpc>
              <a:spcAft>
                <a:spcPts val="0"/>
              </a:spcAft>
            </a:pPr>
            <a:r>
              <a:rPr lang="en-GB" sz="8000" dirty="0">
                <a:latin typeface="Freestyle Script"/>
              </a:rPr>
              <a:t>Thank you for participating!</a:t>
            </a:r>
            <a:endParaRPr lang="en-GB" sz="8000" dirty="0">
              <a:latin typeface="Freestyle Script" panose="030804020302050B0404" pitchFamily="66" charset="0"/>
            </a:endParaRPr>
          </a:p>
        </p:txBody>
      </p:sp>
    </p:spTree>
    <p:extLst>
      <p:ext uri="{BB962C8B-B14F-4D97-AF65-F5344CB8AC3E}">
        <p14:creationId xmlns:p14="http://schemas.microsoft.com/office/powerpoint/2010/main" val="2108052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65C39CC-011E-4B1C-9C94-ACA43280531E}"/>
              </a:ext>
            </a:extLst>
          </p:cNvPr>
          <p:cNvGraphicFramePr>
            <a:graphicFrameLocks noGrp="1"/>
          </p:cNvGraphicFramePr>
          <p:nvPr>
            <p:extLst>
              <p:ext uri="{D42A27DB-BD31-4B8C-83A1-F6EECF244321}">
                <p14:modId xmlns:p14="http://schemas.microsoft.com/office/powerpoint/2010/main" val="901904850"/>
              </p:ext>
            </p:extLst>
          </p:nvPr>
        </p:nvGraphicFramePr>
        <p:xfrm>
          <a:off x="344658" y="2180492"/>
          <a:ext cx="8454683" cy="2162246"/>
        </p:xfrm>
        <a:graphic>
          <a:graphicData uri="http://schemas.openxmlformats.org/drawingml/2006/table">
            <a:tbl>
              <a:tblPr firstRow="1" firstCol="1" bandRow="1">
                <a:tableStyleId>{1FECB4D8-DB02-4DC6-A0A2-4F2EBAE1DC90}</a:tableStyleId>
              </a:tblPr>
              <a:tblGrid>
                <a:gridCol w="1239261">
                  <a:extLst>
                    <a:ext uri="{9D8B030D-6E8A-4147-A177-3AD203B41FA5}">
                      <a16:colId xmlns:a16="http://schemas.microsoft.com/office/drawing/2014/main" val="2804402121"/>
                    </a:ext>
                  </a:extLst>
                </a:gridCol>
                <a:gridCol w="6215595">
                  <a:extLst>
                    <a:ext uri="{9D8B030D-6E8A-4147-A177-3AD203B41FA5}">
                      <a16:colId xmlns:a16="http://schemas.microsoft.com/office/drawing/2014/main" val="564894516"/>
                    </a:ext>
                  </a:extLst>
                </a:gridCol>
                <a:gridCol w="999827">
                  <a:extLst>
                    <a:ext uri="{9D8B030D-6E8A-4147-A177-3AD203B41FA5}">
                      <a16:colId xmlns:a16="http://schemas.microsoft.com/office/drawing/2014/main" val="1055996428"/>
                    </a:ext>
                  </a:extLst>
                </a:gridCol>
              </a:tblGrid>
              <a:tr h="148903">
                <a:tc>
                  <a:txBody>
                    <a:bodyPr/>
                    <a:lstStyle/>
                    <a:p>
                      <a:pPr algn="ctr">
                        <a:lnSpc>
                          <a:spcPct val="107000"/>
                        </a:lnSpc>
                        <a:spcAft>
                          <a:spcPts val="0"/>
                        </a:spcAft>
                      </a:pPr>
                      <a:r>
                        <a:rPr lang="en-GB" sz="1500">
                          <a:effectLst/>
                        </a:rPr>
                        <a:t>Time</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gn="ctr">
                        <a:lnSpc>
                          <a:spcPct val="107000"/>
                        </a:lnSpc>
                        <a:spcAft>
                          <a:spcPts val="0"/>
                        </a:spcAft>
                      </a:pPr>
                      <a:r>
                        <a:rPr lang="en-GB" sz="1500">
                          <a:effectLst/>
                        </a:rPr>
                        <a:t>Topic</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gn="ctr">
                        <a:lnSpc>
                          <a:spcPct val="107000"/>
                        </a:lnSpc>
                        <a:spcAft>
                          <a:spcPts val="0"/>
                        </a:spcAft>
                      </a:pPr>
                      <a:r>
                        <a:rPr lang="en-GB" sz="1500">
                          <a:effectLst/>
                        </a:rPr>
                        <a:t>Min</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extLst>
                  <a:ext uri="{0D108BD9-81ED-4DB2-BD59-A6C34878D82A}">
                    <a16:rowId xmlns:a16="http://schemas.microsoft.com/office/drawing/2014/main" val="532958043"/>
                  </a:ext>
                </a:extLst>
              </a:tr>
              <a:tr h="236949">
                <a:tc>
                  <a:txBody>
                    <a:bodyPr/>
                    <a:lstStyle/>
                    <a:p>
                      <a:pPr>
                        <a:lnSpc>
                          <a:spcPct val="107000"/>
                        </a:lnSpc>
                        <a:spcAft>
                          <a:spcPts val="0"/>
                        </a:spcAft>
                      </a:pPr>
                      <a:r>
                        <a:rPr lang="en-GB" sz="1500" b="0">
                          <a:effectLst/>
                        </a:rPr>
                        <a:t>13:45-14:00</a:t>
                      </a:r>
                      <a:endParaRPr lang="en-GB" sz="1500" b="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nSpc>
                          <a:spcPct val="107000"/>
                        </a:lnSpc>
                        <a:spcAft>
                          <a:spcPts val="0"/>
                        </a:spcAft>
                      </a:pPr>
                      <a:r>
                        <a:rPr lang="en-GB" sz="1500" b="1">
                          <a:effectLst/>
                        </a:rPr>
                        <a:t>Recap day 3</a:t>
                      </a:r>
                      <a:endParaRPr lang="en-GB" sz="1500" b="1">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gn="ctr">
                        <a:lnSpc>
                          <a:spcPct val="107000"/>
                        </a:lnSpc>
                        <a:spcAft>
                          <a:spcPts val="0"/>
                        </a:spcAft>
                      </a:pPr>
                      <a:r>
                        <a:rPr lang="en-GB" sz="1500">
                          <a:effectLst/>
                        </a:rPr>
                        <a:t>15</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extLst>
                  <a:ext uri="{0D108BD9-81ED-4DB2-BD59-A6C34878D82A}">
                    <a16:rowId xmlns:a16="http://schemas.microsoft.com/office/drawing/2014/main" val="1259640843"/>
                  </a:ext>
                </a:extLst>
              </a:tr>
              <a:tr h="484868">
                <a:tc>
                  <a:txBody>
                    <a:bodyPr/>
                    <a:lstStyle/>
                    <a:p>
                      <a:pPr>
                        <a:lnSpc>
                          <a:spcPct val="107000"/>
                        </a:lnSpc>
                        <a:spcAft>
                          <a:spcPts val="0"/>
                        </a:spcAft>
                      </a:pPr>
                      <a:r>
                        <a:rPr lang="en-GB" sz="1500" b="0" dirty="0">
                          <a:effectLst/>
                        </a:rPr>
                        <a:t>14:00-14:50</a:t>
                      </a:r>
                      <a:endParaRPr lang="en-GB" sz="1500" b="0" dirty="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nSpc>
                          <a:spcPct val="107000"/>
                        </a:lnSpc>
                        <a:spcAft>
                          <a:spcPts val="0"/>
                        </a:spcAft>
                      </a:pPr>
                      <a:r>
                        <a:rPr lang="en-GB" sz="1500" b="1">
                          <a:effectLst/>
                        </a:rPr>
                        <a:t>Session 1:  Roundtable discussion on CCCM Area-based working paper</a:t>
                      </a:r>
                    </a:p>
                    <a:p>
                      <a:pPr>
                        <a:lnSpc>
                          <a:spcPct val="107000"/>
                        </a:lnSpc>
                        <a:spcAft>
                          <a:spcPts val="0"/>
                        </a:spcAft>
                      </a:pPr>
                      <a:r>
                        <a:rPr lang="en-GB" sz="1500" b="1">
                          <a:effectLst/>
                        </a:rPr>
                        <a:t> </a:t>
                      </a:r>
                      <a:endParaRPr lang="en-GB" sz="1500" b="1">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gn="ctr">
                        <a:lnSpc>
                          <a:spcPct val="107000"/>
                        </a:lnSpc>
                        <a:spcAft>
                          <a:spcPts val="0"/>
                        </a:spcAft>
                      </a:pPr>
                      <a:r>
                        <a:rPr lang="en-GB" sz="1500">
                          <a:effectLst/>
                        </a:rPr>
                        <a:t>50</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extLst>
                  <a:ext uri="{0D108BD9-81ED-4DB2-BD59-A6C34878D82A}">
                    <a16:rowId xmlns:a16="http://schemas.microsoft.com/office/drawing/2014/main" val="1675879241"/>
                  </a:ext>
                </a:extLst>
              </a:tr>
              <a:tr h="236949">
                <a:tc>
                  <a:txBody>
                    <a:bodyPr/>
                    <a:lstStyle/>
                    <a:p>
                      <a:pPr>
                        <a:lnSpc>
                          <a:spcPct val="107000"/>
                        </a:lnSpc>
                        <a:spcAft>
                          <a:spcPts val="0"/>
                        </a:spcAft>
                      </a:pPr>
                      <a:r>
                        <a:rPr lang="en-GB" sz="1500" b="0">
                          <a:effectLst/>
                        </a:rPr>
                        <a:t>14:50-15:00</a:t>
                      </a:r>
                      <a:endParaRPr lang="en-GB" sz="1500" b="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gn="ctr">
                        <a:lnSpc>
                          <a:spcPct val="107000"/>
                        </a:lnSpc>
                        <a:spcAft>
                          <a:spcPts val="0"/>
                        </a:spcAft>
                      </a:pPr>
                      <a:r>
                        <a:rPr lang="en-GB" sz="1500" b="1">
                          <a:effectLst/>
                        </a:rPr>
                        <a:t>Break</a:t>
                      </a:r>
                      <a:endParaRPr lang="en-GB" sz="1500" b="1">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gn="ctr">
                        <a:lnSpc>
                          <a:spcPct val="107000"/>
                        </a:lnSpc>
                        <a:spcAft>
                          <a:spcPts val="0"/>
                        </a:spcAft>
                      </a:pPr>
                      <a:r>
                        <a:rPr lang="en-GB" sz="1500">
                          <a:effectLst/>
                        </a:rPr>
                        <a:t>10</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extLst>
                  <a:ext uri="{0D108BD9-81ED-4DB2-BD59-A6C34878D82A}">
                    <a16:rowId xmlns:a16="http://schemas.microsoft.com/office/drawing/2014/main" val="2334703694"/>
                  </a:ext>
                </a:extLst>
              </a:tr>
              <a:tr h="484868">
                <a:tc>
                  <a:txBody>
                    <a:bodyPr/>
                    <a:lstStyle/>
                    <a:p>
                      <a:pPr>
                        <a:lnSpc>
                          <a:spcPct val="107000"/>
                        </a:lnSpc>
                        <a:spcAft>
                          <a:spcPts val="0"/>
                        </a:spcAft>
                      </a:pPr>
                      <a:r>
                        <a:rPr lang="en-GB" sz="1500" b="0">
                          <a:effectLst/>
                        </a:rPr>
                        <a:t>15:00-15:40</a:t>
                      </a:r>
                      <a:endParaRPr lang="en-GB" sz="1500" b="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nSpc>
                          <a:spcPct val="107000"/>
                        </a:lnSpc>
                        <a:spcAft>
                          <a:spcPts val="0"/>
                        </a:spcAft>
                      </a:pPr>
                      <a:r>
                        <a:rPr lang="en-GB" sz="1500" b="1" dirty="0">
                          <a:effectLst/>
                        </a:rPr>
                        <a:t>Session 2a: Current experiences and learning from country operations</a:t>
                      </a:r>
                    </a:p>
                    <a:p>
                      <a:pPr>
                        <a:lnSpc>
                          <a:spcPct val="107000"/>
                        </a:lnSpc>
                        <a:spcAft>
                          <a:spcPts val="0"/>
                        </a:spcAft>
                      </a:pPr>
                      <a:r>
                        <a:rPr lang="en-GB" sz="1500" b="1" dirty="0">
                          <a:effectLst/>
                        </a:rPr>
                        <a:t> </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gn="ctr">
                        <a:lnSpc>
                          <a:spcPct val="107000"/>
                        </a:lnSpc>
                        <a:spcAft>
                          <a:spcPts val="0"/>
                        </a:spcAft>
                      </a:pPr>
                      <a:r>
                        <a:rPr lang="en-GB" sz="1500">
                          <a:effectLst/>
                        </a:rPr>
                        <a:t>45</a:t>
                      </a:r>
                      <a:endParaRPr lang="en-GB" sz="150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extLst>
                  <a:ext uri="{0D108BD9-81ED-4DB2-BD59-A6C34878D82A}">
                    <a16:rowId xmlns:a16="http://schemas.microsoft.com/office/drawing/2014/main" val="190865565"/>
                  </a:ext>
                </a:extLst>
              </a:tr>
              <a:tr h="484868">
                <a:tc>
                  <a:txBody>
                    <a:bodyPr/>
                    <a:lstStyle/>
                    <a:p>
                      <a:pPr>
                        <a:lnSpc>
                          <a:spcPct val="107000"/>
                        </a:lnSpc>
                        <a:spcAft>
                          <a:spcPts val="0"/>
                        </a:spcAft>
                      </a:pPr>
                      <a:r>
                        <a:rPr lang="en-GB" sz="1500" b="0" dirty="0">
                          <a:effectLst/>
                        </a:rPr>
                        <a:t>15:40-16:00</a:t>
                      </a:r>
                      <a:endParaRPr lang="en-GB" sz="1500" b="0" dirty="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nSpc>
                          <a:spcPct val="107000"/>
                        </a:lnSpc>
                        <a:spcAft>
                          <a:spcPts val="0"/>
                        </a:spcAft>
                      </a:pPr>
                      <a:r>
                        <a:rPr lang="en-GB" sz="1500" b="1" dirty="0">
                          <a:effectLst/>
                        </a:rPr>
                        <a:t>Session 2b: Participate to develop the focus for ABA </a:t>
                      </a:r>
                      <a:r>
                        <a:rPr lang="en-GB" sz="1500" b="1" dirty="0" err="1">
                          <a:effectLst/>
                        </a:rPr>
                        <a:t>WG</a:t>
                      </a:r>
                      <a:r>
                        <a:rPr lang="en-GB" sz="1500" b="1" dirty="0">
                          <a:effectLst/>
                        </a:rPr>
                        <a:t> - 2021</a:t>
                      </a:r>
                    </a:p>
                    <a:p>
                      <a:pPr>
                        <a:lnSpc>
                          <a:spcPct val="107000"/>
                        </a:lnSpc>
                        <a:spcAft>
                          <a:spcPts val="0"/>
                        </a:spcAft>
                      </a:pPr>
                      <a:r>
                        <a:rPr lang="en-GB" sz="1500" b="1" dirty="0">
                          <a:effectLst/>
                        </a:rPr>
                        <a:t> </a:t>
                      </a:r>
                      <a:endParaRPr lang="en-GB" sz="1500" b="1" dirty="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tc>
                  <a:txBody>
                    <a:bodyPr/>
                    <a:lstStyle/>
                    <a:p>
                      <a:pPr algn="ctr">
                        <a:lnSpc>
                          <a:spcPct val="107000"/>
                        </a:lnSpc>
                        <a:spcAft>
                          <a:spcPts val="0"/>
                        </a:spcAft>
                      </a:pPr>
                      <a:r>
                        <a:rPr lang="en-GB" sz="1500" dirty="0">
                          <a:effectLst/>
                        </a:rPr>
                        <a:t>15</a:t>
                      </a:r>
                      <a:endParaRPr lang="en-GB"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4780" marR="94780" marT="0" marB="0"/>
                </a:tc>
                <a:extLst>
                  <a:ext uri="{0D108BD9-81ED-4DB2-BD59-A6C34878D82A}">
                    <a16:rowId xmlns:a16="http://schemas.microsoft.com/office/drawing/2014/main" val="1007355656"/>
                  </a:ext>
                </a:extLst>
              </a:tr>
            </a:tbl>
          </a:graphicData>
        </a:graphic>
      </p:graphicFrame>
      <p:sp>
        <p:nvSpPr>
          <p:cNvPr id="3" name="TextBox 2">
            <a:extLst>
              <a:ext uri="{FF2B5EF4-FFF2-40B4-BE49-F238E27FC236}">
                <a16:creationId xmlns:a16="http://schemas.microsoft.com/office/drawing/2014/main" id="{E11437B6-B080-4458-8945-1900D33B5072}"/>
              </a:ext>
            </a:extLst>
          </p:cNvPr>
          <p:cNvSpPr txBox="1"/>
          <p:nvPr/>
        </p:nvSpPr>
        <p:spPr>
          <a:xfrm>
            <a:off x="344658" y="337624"/>
            <a:ext cx="1757789" cy="707886"/>
          </a:xfrm>
          <a:prstGeom prst="rect">
            <a:avLst/>
          </a:prstGeom>
          <a:noFill/>
        </p:spPr>
        <p:txBody>
          <a:bodyPr wrap="none" rtlCol="0">
            <a:spAutoFit/>
          </a:bodyPr>
          <a:lstStyle/>
          <a:p>
            <a:r>
              <a:rPr lang="en-GB" sz="4000" u="sng" dirty="0">
                <a:solidFill>
                  <a:schemeClr val="bg1">
                    <a:lumMod val="50000"/>
                  </a:schemeClr>
                </a:solidFill>
              </a:rPr>
              <a:t>Agenda</a:t>
            </a:r>
          </a:p>
        </p:txBody>
      </p:sp>
    </p:spTree>
    <p:extLst>
      <p:ext uri="{BB962C8B-B14F-4D97-AF65-F5344CB8AC3E}">
        <p14:creationId xmlns:p14="http://schemas.microsoft.com/office/powerpoint/2010/main" val="666409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CC32EA7-44F8-4220-93C1-FA8C004A38AB}"/>
              </a:ext>
            </a:extLst>
          </p:cNvPr>
          <p:cNvSpPr/>
          <p:nvPr/>
        </p:nvSpPr>
        <p:spPr>
          <a:xfrm>
            <a:off x="87742" y="80539"/>
            <a:ext cx="8950016" cy="6651066"/>
          </a:xfrm>
          <a:prstGeom prst="rect">
            <a:avLst/>
          </a:prstGeom>
          <a:noFill/>
          <a:ln w="31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Rectangle: Rounded Corners 54">
            <a:extLst>
              <a:ext uri="{FF2B5EF4-FFF2-40B4-BE49-F238E27FC236}">
                <a16:creationId xmlns:a16="http://schemas.microsoft.com/office/drawing/2014/main" id="{CD552D33-9211-4D54-BECA-9876228C6852}"/>
              </a:ext>
            </a:extLst>
          </p:cNvPr>
          <p:cNvSpPr/>
          <p:nvPr/>
        </p:nvSpPr>
        <p:spPr>
          <a:xfrm>
            <a:off x="7177806" y="5519573"/>
            <a:ext cx="1768462" cy="81818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Rectangle: Rounded Corners 52">
            <a:extLst>
              <a:ext uri="{FF2B5EF4-FFF2-40B4-BE49-F238E27FC236}">
                <a16:creationId xmlns:a16="http://schemas.microsoft.com/office/drawing/2014/main" id="{01F48C57-E518-4586-937D-93346F7B450D}"/>
              </a:ext>
            </a:extLst>
          </p:cNvPr>
          <p:cNvSpPr/>
          <p:nvPr/>
        </p:nvSpPr>
        <p:spPr>
          <a:xfrm>
            <a:off x="6010397" y="750474"/>
            <a:ext cx="2372654" cy="56918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ectangle: Rounded Corners 51">
            <a:extLst>
              <a:ext uri="{FF2B5EF4-FFF2-40B4-BE49-F238E27FC236}">
                <a16:creationId xmlns:a16="http://schemas.microsoft.com/office/drawing/2014/main" id="{7026802A-6C53-416F-AD94-B29FCAC744E2}"/>
              </a:ext>
            </a:extLst>
          </p:cNvPr>
          <p:cNvSpPr/>
          <p:nvPr/>
        </p:nvSpPr>
        <p:spPr>
          <a:xfrm>
            <a:off x="7026070" y="2036927"/>
            <a:ext cx="1132764" cy="81818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angle: Rounded Corners 50">
            <a:extLst>
              <a:ext uri="{FF2B5EF4-FFF2-40B4-BE49-F238E27FC236}">
                <a16:creationId xmlns:a16="http://schemas.microsoft.com/office/drawing/2014/main" id="{7D54E9D7-CC8F-47F6-AED4-AC8C258BB696}"/>
              </a:ext>
            </a:extLst>
          </p:cNvPr>
          <p:cNvSpPr/>
          <p:nvPr/>
        </p:nvSpPr>
        <p:spPr>
          <a:xfrm>
            <a:off x="2478432" y="1168345"/>
            <a:ext cx="1457533" cy="923330"/>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Arrow: Right 3">
            <a:extLst>
              <a:ext uri="{FF2B5EF4-FFF2-40B4-BE49-F238E27FC236}">
                <a16:creationId xmlns:a16="http://schemas.microsoft.com/office/drawing/2014/main" id="{6FDA7B2C-FFEF-41AA-A98E-20C7042A9A05}"/>
              </a:ext>
            </a:extLst>
          </p:cNvPr>
          <p:cNvSpPr/>
          <p:nvPr/>
        </p:nvSpPr>
        <p:spPr>
          <a:xfrm>
            <a:off x="198111" y="3145396"/>
            <a:ext cx="8826565" cy="477515"/>
          </a:xfrm>
          <a:prstGeom prst="rightArrow">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path path="circle">
              <a:fillToRect l="100000" b="100000"/>
            </a:path>
            <a:tileRect t="-100000" r="-100000"/>
          </a:gra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6ED1EF18-C44A-47A9-97CE-2DB8491BDE33}"/>
              </a:ext>
            </a:extLst>
          </p:cNvPr>
          <p:cNvSpPr/>
          <p:nvPr/>
        </p:nvSpPr>
        <p:spPr>
          <a:xfrm>
            <a:off x="2359344" y="2217986"/>
            <a:ext cx="45719" cy="1326392"/>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48C8A356-D48C-4521-9286-9E7F99AF588C}"/>
              </a:ext>
            </a:extLst>
          </p:cNvPr>
          <p:cNvSpPr/>
          <p:nvPr/>
        </p:nvSpPr>
        <p:spPr>
          <a:xfrm>
            <a:off x="2199481" y="6489723"/>
            <a:ext cx="3795293" cy="307777"/>
          </a:xfrm>
          <a:prstGeom prst="rect">
            <a:avLst/>
          </a:prstGeom>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400" i="0" u="none" strike="noStrike" kern="1200" cap="none" spc="0" normalizeH="0" baseline="0" noProof="0" dirty="0">
                <a:ln>
                  <a:noFill/>
                </a:ln>
                <a:solidFill>
                  <a:srgbClr val="E7E6E6">
                    <a:lumMod val="50000"/>
                  </a:srgbClr>
                </a:solidFill>
                <a:effectLst/>
                <a:uLnTx/>
                <a:uFillTx/>
                <a:latin typeface="Calibri Light" panose="020F0302020204030204"/>
                <a:ea typeface="MS Mincho" panose="02020609040205080304" pitchFamily="49" charset="-128"/>
                <a:cs typeface="+mn-cs"/>
              </a:rPr>
              <a:t>Area-based Working Group</a:t>
            </a:r>
            <a:endParaRPr kumimoji="0" lang="en-GB" sz="1400" i="0" u="none" strike="noStrike" kern="1200" cap="none" spc="0" normalizeH="0" baseline="0" noProof="0" dirty="0">
              <a:ln>
                <a:noFill/>
              </a:ln>
              <a:solidFill>
                <a:srgbClr val="E7E6E6">
                  <a:lumMod val="50000"/>
                </a:srgbClr>
              </a:solidFill>
              <a:effectLst/>
              <a:uLnTx/>
              <a:uFillTx/>
              <a:latin typeface="Calibri Light" panose="020F0302020204030204"/>
              <a:ea typeface="+mn-ea"/>
              <a:cs typeface="+mn-cs"/>
            </a:endParaRPr>
          </a:p>
        </p:txBody>
      </p:sp>
      <p:pic>
        <p:nvPicPr>
          <p:cNvPr id="8" name="Picture 7" descr="C:\Users\bujor\Desktop\logo_1.png">
            <a:extLst>
              <a:ext uri="{FF2B5EF4-FFF2-40B4-BE49-F238E27FC236}">
                <a16:creationId xmlns:a16="http://schemas.microsoft.com/office/drawing/2014/main" id="{38E64BB5-CEBA-4084-A91E-37C81CD0CC2B}"/>
              </a:ext>
            </a:extLst>
          </p:cNvPr>
          <p:cNvPicPr/>
          <p:nvPr/>
        </p:nvPicPr>
        <p:blipFill>
          <a:blip r:embed="rId3">
            <a:extLst>
              <a:ext uri="{BEBA8EAE-BF5A-486C-A8C5-ECC9F3942E4B}">
                <a14:imgProps xmlns:a14="http://schemas.microsoft.com/office/drawing/2010/main">
                  <a14:imgLayer r:embed="rId4">
                    <a14:imgEffect>
                      <a14:colorTemperature colorTemp="11200"/>
                    </a14:imgEffect>
                    <a14:imgEffect>
                      <a14:saturation sat="0"/>
                    </a14:imgEffect>
                    <a14:imgEffect>
                      <a14:brightnessContrast bright="-40000" contrast="20000"/>
                    </a14:imgEffect>
                  </a14:imgLayer>
                </a14:imgProps>
              </a:ext>
              <a:ext uri="{28A0092B-C50C-407E-A947-70E740481C1C}">
                <a14:useLocalDpi xmlns:a14="http://schemas.microsoft.com/office/drawing/2010/main" val="0"/>
              </a:ext>
            </a:extLst>
          </a:blip>
          <a:srcRect/>
          <a:stretch>
            <a:fillRect/>
          </a:stretch>
        </p:blipFill>
        <p:spPr bwMode="auto">
          <a:xfrm>
            <a:off x="237742" y="6373472"/>
            <a:ext cx="1089669" cy="343844"/>
          </a:xfrm>
          <a:prstGeom prst="rect">
            <a:avLst/>
          </a:prstGeom>
          <a:noFill/>
          <a:ln>
            <a:noFill/>
          </a:ln>
        </p:spPr>
      </p:pic>
      <p:sp>
        <p:nvSpPr>
          <p:cNvPr id="11" name="Rectangle 10">
            <a:extLst>
              <a:ext uri="{FF2B5EF4-FFF2-40B4-BE49-F238E27FC236}">
                <a16:creationId xmlns:a16="http://schemas.microsoft.com/office/drawing/2014/main" id="{4E39B18F-F8B3-49F8-9865-2CDBA73A9999}"/>
              </a:ext>
            </a:extLst>
          </p:cNvPr>
          <p:cNvSpPr/>
          <p:nvPr/>
        </p:nvSpPr>
        <p:spPr>
          <a:xfrm>
            <a:off x="6061609" y="6501768"/>
            <a:ext cx="2858560" cy="307777"/>
          </a:xfrm>
          <a:prstGeom prst="rect">
            <a:avLst/>
          </a:prstGeom>
        </p:spPr>
        <p:txBody>
          <a:bodyPr wrap="square">
            <a:spAutoFit/>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GB" sz="1400" i="1" u="none" strike="noStrike" kern="1200" cap="none" spc="0" normalizeH="0" baseline="0" noProof="0" dirty="0">
                <a:ln>
                  <a:noFill/>
                </a:ln>
                <a:solidFill>
                  <a:srgbClr val="E7E6E6">
                    <a:lumMod val="25000"/>
                  </a:srgbClr>
                </a:solidFill>
                <a:effectLst/>
                <a:uLnTx/>
                <a:uFillTx/>
                <a:latin typeface="Calibri Light" panose="020F0302020204030204"/>
                <a:ea typeface="MS Mincho" panose="02020609040205080304" pitchFamily="49" charset="-128"/>
                <a:cs typeface="+mn-cs"/>
              </a:rPr>
              <a:t> </a:t>
            </a:r>
            <a:r>
              <a:rPr kumimoji="0" lang="en-GB" sz="1400" i="1" u="none" strike="noStrike" kern="1200" cap="none" spc="0" normalizeH="0" baseline="0" noProof="0" dirty="0">
                <a:ln>
                  <a:noFill/>
                </a:ln>
                <a:solidFill>
                  <a:srgbClr val="E7E6E6">
                    <a:lumMod val="50000"/>
                  </a:srgbClr>
                </a:solidFill>
                <a:effectLst/>
                <a:uLnTx/>
                <a:uFillTx/>
                <a:latin typeface="Calibri Light" panose="020F0302020204030204"/>
                <a:ea typeface="MS Mincho" panose="02020609040205080304" pitchFamily="49" charset="-128"/>
                <a:cs typeface="+mn-cs"/>
              </a:rPr>
              <a:t>2020 Global </a:t>
            </a:r>
            <a:r>
              <a:rPr kumimoji="0" lang="en-GB" sz="1400" i="1" u="none" strike="noStrike" kern="1200" cap="none" spc="0" normalizeH="0" baseline="0" noProof="0" dirty="0" err="1">
                <a:ln>
                  <a:noFill/>
                </a:ln>
                <a:solidFill>
                  <a:srgbClr val="E7E6E6">
                    <a:lumMod val="50000"/>
                  </a:srgbClr>
                </a:solidFill>
                <a:effectLst/>
                <a:uLnTx/>
                <a:uFillTx/>
                <a:latin typeface="Calibri Light" panose="020F0302020204030204"/>
                <a:ea typeface="MS Mincho" panose="02020609040205080304" pitchFamily="49" charset="-128"/>
                <a:cs typeface="+mn-cs"/>
              </a:rPr>
              <a:t>CCCM</a:t>
            </a:r>
            <a:r>
              <a:rPr kumimoji="0" lang="en-GB" sz="1400" i="1" u="none" strike="noStrike" kern="1200" cap="none" spc="0" normalizeH="0" baseline="0" noProof="0" dirty="0">
                <a:ln>
                  <a:noFill/>
                </a:ln>
                <a:solidFill>
                  <a:srgbClr val="E7E6E6">
                    <a:lumMod val="50000"/>
                  </a:srgbClr>
                </a:solidFill>
                <a:effectLst/>
                <a:uLnTx/>
                <a:uFillTx/>
                <a:latin typeface="Calibri Light" panose="020F0302020204030204"/>
                <a:ea typeface="MS Mincho" panose="02020609040205080304" pitchFamily="49" charset="-128"/>
                <a:cs typeface="+mn-cs"/>
              </a:rPr>
              <a:t> Cluster retreat</a:t>
            </a:r>
            <a:endParaRPr kumimoji="0" lang="en-GB" sz="1400" i="1" u="none" strike="noStrike" kern="1200" cap="none" spc="0" normalizeH="0" baseline="0" noProof="0" dirty="0">
              <a:ln>
                <a:noFill/>
              </a:ln>
              <a:solidFill>
                <a:srgbClr val="E7E6E6">
                  <a:lumMod val="50000"/>
                </a:srgbClr>
              </a:solidFill>
              <a:effectLst/>
              <a:uLnTx/>
              <a:uFillTx/>
              <a:latin typeface="Calibri Light" panose="020F0302020204030204"/>
              <a:ea typeface="+mn-ea"/>
              <a:cs typeface="+mn-cs"/>
            </a:endParaRPr>
          </a:p>
        </p:txBody>
      </p:sp>
      <p:sp>
        <p:nvSpPr>
          <p:cNvPr id="5" name="Rectangle 4">
            <a:extLst>
              <a:ext uri="{FF2B5EF4-FFF2-40B4-BE49-F238E27FC236}">
                <a16:creationId xmlns:a16="http://schemas.microsoft.com/office/drawing/2014/main" id="{12490747-4A73-46B1-A008-2795AF0F7343}"/>
              </a:ext>
            </a:extLst>
          </p:cNvPr>
          <p:cNvSpPr/>
          <p:nvPr/>
        </p:nvSpPr>
        <p:spPr>
          <a:xfrm>
            <a:off x="564458" y="3007521"/>
            <a:ext cx="45719" cy="1251481"/>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8275071-E9B6-4DB6-B4D4-821D59B05A01}"/>
              </a:ext>
            </a:extLst>
          </p:cNvPr>
          <p:cNvSpPr txBox="1"/>
          <p:nvPr/>
        </p:nvSpPr>
        <p:spPr>
          <a:xfrm>
            <a:off x="554242" y="2943042"/>
            <a:ext cx="666797"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dirty="0">
                <a:ln>
                  <a:noFill/>
                </a:ln>
                <a:solidFill>
                  <a:prstClr val="black"/>
                </a:solidFill>
                <a:effectLst/>
                <a:uLnTx/>
                <a:uFillTx/>
                <a:latin typeface="Calibri" panose="020F0502020204030204"/>
                <a:ea typeface="+mn-ea"/>
                <a:cs typeface="+mn-cs"/>
              </a:rPr>
              <a:t>2011</a:t>
            </a:r>
          </a:p>
        </p:txBody>
      </p:sp>
      <p:sp>
        <p:nvSpPr>
          <p:cNvPr id="14" name="TextBox 13">
            <a:extLst>
              <a:ext uri="{FF2B5EF4-FFF2-40B4-BE49-F238E27FC236}">
                <a16:creationId xmlns:a16="http://schemas.microsoft.com/office/drawing/2014/main" id="{B341162B-4F4C-4DBE-B15C-7CC2525B2D49}"/>
              </a:ext>
            </a:extLst>
          </p:cNvPr>
          <p:cNvSpPr txBox="1"/>
          <p:nvPr/>
        </p:nvSpPr>
        <p:spPr>
          <a:xfrm>
            <a:off x="87742" y="4316550"/>
            <a:ext cx="1994711" cy="169277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Recognition: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1400" b="0" i="0" u="none" strike="noStrike" kern="1200" cap="none" spc="0" normalizeH="0" baseline="0" noProof="0" dirty="0" err="1">
                <a:ln>
                  <a:noFill/>
                </a:ln>
                <a:solidFill>
                  <a:prstClr val="black"/>
                </a:solidFill>
                <a:effectLst/>
                <a:uLnTx/>
                <a:uFillTx/>
                <a:latin typeface="Calibri" panose="020F0502020204030204"/>
                <a:ea typeface="+mn-ea"/>
                <a:cs typeface="+mn-cs"/>
              </a:rPr>
              <a:t>CCCM</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actors providing assistance outside of camps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to ensure a coordinated response at community level</a:t>
            </a:r>
          </a:p>
        </p:txBody>
      </p:sp>
      <p:sp>
        <p:nvSpPr>
          <p:cNvPr id="20" name="Rectangle 19">
            <a:extLst>
              <a:ext uri="{FF2B5EF4-FFF2-40B4-BE49-F238E27FC236}">
                <a16:creationId xmlns:a16="http://schemas.microsoft.com/office/drawing/2014/main" id="{A8B046BD-4371-4D06-AC89-58FCBCDF1CA5}"/>
              </a:ext>
            </a:extLst>
          </p:cNvPr>
          <p:cNvSpPr/>
          <p:nvPr/>
        </p:nvSpPr>
        <p:spPr>
          <a:xfrm flipH="1">
            <a:off x="5956626" y="2825137"/>
            <a:ext cx="45719" cy="717347"/>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Arrow: Right 23">
            <a:extLst>
              <a:ext uri="{FF2B5EF4-FFF2-40B4-BE49-F238E27FC236}">
                <a16:creationId xmlns:a16="http://schemas.microsoft.com/office/drawing/2014/main" id="{62A731BF-2C0E-4096-AE52-6A70D3E6910F}"/>
              </a:ext>
            </a:extLst>
          </p:cNvPr>
          <p:cNvSpPr/>
          <p:nvPr/>
        </p:nvSpPr>
        <p:spPr>
          <a:xfrm>
            <a:off x="4257523" y="4124094"/>
            <a:ext cx="4747191" cy="681224"/>
          </a:xfrm>
          <a:prstGeom prst="rightArrow">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Arrow: Right 24">
            <a:extLst>
              <a:ext uri="{FF2B5EF4-FFF2-40B4-BE49-F238E27FC236}">
                <a16:creationId xmlns:a16="http://schemas.microsoft.com/office/drawing/2014/main" id="{DEBCDCFC-C89A-445B-8E63-5BC25BFF06A5}"/>
              </a:ext>
            </a:extLst>
          </p:cNvPr>
          <p:cNvSpPr/>
          <p:nvPr/>
        </p:nvSpPr>
        <p:spPr>
          <a:xfrm>
            <a:off x="2427258" y="2172634"/>
            <a:ext cx="1701326" cy="600311"/>
          </a:xfrm>
          <a:prstGeom prst="rightArrow">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lin ang="10800000" scaled="1"/>
            <a:tileRect/>
          </a:gra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TextBox 25">
            <a:extLst>
              <a:ext uri="{FF2B5EF4-FFF2-40B4-BE49-F238E27FC236}">
                <a16:creationId xmlns:a16="http://schemas.microsoft.com/office/drawing/2014/main" id="{E7CC3E4C-64F8-4D4E-922E-BC9CE3E3831E}"/>
              </a:ext>
            </a:extLst>
          </p:cNvPr>
          <p:cNvSpPr txBox="1"/>
          <p:nvPr/>
        </p:nvSpPr>
        <p:spPr>
          <a:xfrm>
            <a:off x="2466427" y="1154277"/>
            <a:ext cx="1662157" cy="923330"/>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CCCM Global Cluster </a:t>
            </a:r>
            <a:r>
              <a:rPr kumimoji="0" lang="en-GB" sz="1800" b="1" i="0" u="none" strike="noStrike" kern="1200" cap="none" spc="0" normalizeH="0" baseline="0" noProof="0" dirty="0" err="1">
                <a:ln>
                  <a:noFill/>
                </a:ln>
                <a:solidFill>
                  <a:prstClr val="black"/>
                </a:solidFill>
                <a:effectLst/>
                <a:uLnTx/>
                <a:uFillTx/>
                <a:latin typeface="Calibri" panose="020F0502020204030204"/>
                <a:ea typeface="+mn-ea"/>
                <a:cs typeface="+mn-cs"/>
              </a:rPr>
              <a:t>UDOC</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1800" i="0" u="none" strike="noStrike" kern="1200" cap="none" spc="0" normalizeH="0" baseline="0" noProof="0" dirty="0">
                <a:ln>
                  <a:noFill/>
                </a:ln>
                <a:solidFill>
                  <a:prstClr val="black"/>
                </a:solidFill>
                <a:effectLst/>
                <a:uLnTx/>
                <a:uFillTx/>
                <a:latin typeface="Calibri" panose="020F0502020204030204"/>
                <a:ea typeface="+mn-ea"/>
                <a:cs typeface="+mn-cs"/>
              </a:rPr>
              <a:t>desk review</a:t>
            </a:r>
            <a:endParaRPr kumimoji="0" lang="en-GB" sz="160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Rectangle 26">
            <a:extLst>
              <a:ext uri="{FF2B5EF4-FFF2-40B4-BE49-F238E27FC236}">
                <a16:creationId xmlns:a16="http://schemas.microsoft.com/office/drawing/2014/main" id="{766E7D52-27F5-496C-8739-B9CB3878CBE0}"/>
              </a:ext>
            </a:extLst>
          </p:cNvPr>
          <p:cNvSpPr/>
          <p:nvPr/>
        </p:nvSpPr>
        <p:spPr>
          <a:xfrm>
            <a:off x="1461901" y="2991332"/>
            <a:ext cx="45719" cy="1251481"/>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458D6C00-8D43-45DF-A82A-B4FC64435AE8}"/>
              </a:ext>
            </a:extLst>
          </p:cNvPr>
          <p:cNvSpPr/>
          <p:nvPr/>
        </p:nvSpPr>
        <p:spPr>
          <a:xfrm>
            <a:off x="3943350" y="4765224"/>
            <a:ext cx="3113529" cy="1200329"/>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2015-2020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Piloting and practice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in difference countries/CCCM actors</a:t>
            </a:r>
          </a:p>
        </p:txBody>
      </p:sp>
      <p:sp>
        <p:nvSpPr>
          <p:cNvPr id="29" name="Rectangle 28">
            <a:extLst>
              <a:ext uri="{FF2B5EF4-FFF2-40B4-BE49-F238E27FC236}">
                <a16:creationId xmlns:a16="http://schemas.microsoft.com/office/drawing/2014/main" id="{F3BC0497-2536-4989-A140-D6D75839ECD9}"/>
              </a:ext>
            </a:extLst>
          </p:cNvPr>
          <p:cNvSpPr/>
          <p:nvPr/>
        </p:nvSpPr>
        <p:spPr>
          <a:xfrm>
            <a:off x="4154230" y="2205019"/>
            <a:ext cx="45719" cy="2421147"/>
          </a:xfrm>
          <a:prstGeom prst="rect">
            <a:avLst/>
          </a:prstGeom>
          <a:solidFill>
            <a:schemeClr val="bg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6B64B648-1085-4B19-B480-53B32761E73A}"/>
              </a:ext>
            </a:extLst>
          </p:cNvPr>
          <p:cNvSpPr txBox="1"/>
          <p:nvPr/>
        </p:nvSpPr>
        <p:spPr>
          <a:xfrm>
            <a:off x="4096655" y="2942879"/>
            <a:ext cx="749827" cy="34665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dirty="0">
                <a:ln>
                  <a:noFill/>
                </a:ln>
                <a:solidFill>
                  <a:prstClr val="black"/>
                </a:solidFill>
                <a:effectLst/>
                <a:uLnTx/>
                <a:uFillTx/>
                <a:latin typeface="Calibri" panose="020F0502020204030204"/>
                <a:ea typeface="+mn-ea"/>
                <a:cs typeface="+mn-cs"/>
              </a:rPr>
              <a:t>2015</a:t>
            </a:r>
          </a:p>
        </p:txBody>
      </p:sp>
      <p:sp>
        <p:nvSpPr>
          <p:cNvPr id="31" name="Rectangle 30">
            <a:extLst>
              <a:ext uri="{FF2B5EF4-FFF2-40B4-BE49-F238E27FC236}">
                <a16:creationId xmlns:a16="http://schemas.microsoft.com/office/drawing/2014/main" id="{DE35EDAE-710A-489A-A6C1-74B80FD1EF68}"/>
              </a:ext>
            </a:extLst>
          </p:cNvPr>
          <p:cNvSpPr/>
          <p:nvPr/>
        </p:nvSpPr>
        <p:spPr>
          <a:xfrm>
            <a:off x="3256787" y="2830760"/>
            <a:ext cx="45719" cy="705830"/>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TextBox 31">
            <a:extLst>
              <a:ext uri="{FF2B5EF4-FFF2-40B4-BE49-F238E27FC236}">
                <a16:creationId xmlns:a16="http://schemas.microsoft.com/office/drawing/2014/main" id="{8B01D4F0-0AB0-4BA5-919D-2FE8CF4E2B2D}"/>
              </a:ext>
            </a:extLst>
          </p:cNvPr>
          <p:cNvSpPr txBox="1"/>
          <p:nvPr/>
        </p:nvSpPr>
        <p:spPr>
          <a:xfrm>
            <a:off x="5074200" y="2941816"/>
            <a:ext cx="631458"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dirty="0">
                <a:ln>
                  <a:noFill/>
                </a:ln>
                <a:solidFill>
                  <a:prstClr val="black"/>
                </a:solidFill>
                <a:effectLst/>
                <a:uLnTx/>
                <a:uFillTx/>
                <a:latin typeface="Calibri" panose="020F0502020204030204"/>
                <a:ea typeface="+mn-ea"/>
                <a:cs typeface="+mn-cs"/>
              </a:rPr>
              <a:t>2016</a:t>
            </a:r>
          </a:p>
        </p:txBody>
      </p:sp>
      <p:sp>
        <p:nvSpPr>
          <p:cNvPr id="33" name="TextBox 32">
            <a:extLst>
              <a:ext uri="{FF2B5EF4-FFF2-40B4-BE49-F238E27FC236}">
                <a16:creationId xmlns:a16="http://schemas.microsoft.com/office/drawing/2014/main" id="{C0B2FEB7-6D23-4990-972A-E388DD0F26E9}"/>
              </a:ext>
            </a:extLst>
          </p:cNvPr>
          <p:cNvSpPr txBox="1"/>
          <p:nvPr/>
        </p:nvSpPr>
        <p:spPr>
          <a:xfrm>
            <a:off x="4380320" y="2254968"/>
            <a:ext cx="1457534"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ABA paper presentation </a:t>
            </a:r>
          </a:p>
        </p:txBody>
      </p:sp>
      <p:sp>
        <p:nvSpPr>
          <p:cNvPr id="34" name="TextBox 33">
            <a:extLst>
              <a:ext uri="{FF2B5EF4-FFF2-40B4-BE49-F238E27FC236}">
                <a16:creationId xmlns:a16="http://schemas.microsoft.com/office/drawing/2014/main" id="{CE8081C8-A56E-42EC-B197-F0BDA088CC69}"/>
              </a:ext>
            </a:extLst>
          </p:cNvPr>
          <p:cNvSpPr txBox="1"/>
          <p:nvPr/>
        </p:nvSpPr>
        <p:spPr>
          <a:xfrm>
            <a:off x="6010397" y="2929839"/>
            <a:ext cx="714767"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dirty="0">
                <a:ln>
                  <a:noFill/>
                </a:ln>
                <a:solidFill>
                  <a:prstClr val="black"/>
                </a:solidFill>
                <a:effectLst/>
                <a:uLnTx/>
                <a:uFillTx/>
                <a:latin typeface="Calibri" panose="020F0502020204030204"/>
                <a:ea typeface="+mn-ea"/>
                <a:cs typeface="+mn-cs"/>
              </a:rPr>
              <a:t>2017</a:t>
            </a:r>
          </a:p>
        </p:txBody>
      </p:sp>
      <p:sp>
        <p:nvSpPr>
          <p:cNvPr id="35" name="TextBox 34">
            <a:extLst>
              <a:ext uri="{FF2B5EF4-FFF2-40B4-BE49-F238E27FC236}">
                <a16:creationId xmlns:a16="http://schemas.microsoft.com/office/drawing/2014/main" id="{5D631777-970E-49F1-ACBA-0E6A8EA437F3}"/>
              </a:ext>
            </a:extLst>
          </p:cNvPr>
          <p:cNvSpPr txBox="1"/>
          <p:nvPr/>
        </p:nvSpPr>
        <p:spPr>
          <a:xfrm>
            <a:off x="6869086" y="2929839"/>
            <a:ext cx="741439"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dirty="0">
                <a:ln>
                  <a:noFill/>
                </a:ln>
                <a:solidFill>
                  <a:prstClr val="black"/>
                </a:solidFill>
                <a:effectLst/>
                <a:uLnTx/>
                <a:uFillTx/>
                <a:latin typeface="Calibri" panose="020F0502020204030204"/>
                <a:ea typeface="+mn-ea"/>
                <a:cs typeface="+mn-cs"/>
              </a:rPr>
              <a:t>2018</a:t>
            </a:r>
          </a:p>
        </p:txBody>
      </p:sp>
      <p:sp>
        <p:nvSpPr>
          <p:cNvPr id="36" name="TextBox 35">
            <a:extLst>
              <a:ext uri="{FF2B5EF4-FFF2-40B4-BE49-F238E27FC236}">
                <a16:creationId xmlns:a16="http://schemas.microsoft.com/office/drawing/2014/main" id="{1DC0A51D-3BB9-4A0A-8F0A-F19EEC6EBAB8}"/>
              </a:ext>
            </a:extLst>
          </p:cNvPr>
          <p:cNvSpPr txBox="1"/>
          <p:nvPr/>
        </p:nvSpPr>
        <p:spPr>
          <a:xfrm>
            <a:off x="7797047" y="2907182"/>
            <a:ext cx="684794"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2019</a:t>
            </a:r>
          </a:p>
        </p:txBody>
      </p:sp>
      <p:sp>
        <p:nvSpPr>
          <p:cNvPr id="37" name="Rectangle 36">
            <a:extLst>
              <a:ext uri="{FF2B5EF4-FFF2-40B4-BE49-F238E27FC236}">
                <a16:creationId xmlns:a16="http://schemas.microsoft.com/office/drawing/2014/main" id="{6EFAECA1-81E6-411E-8856-7293C8EDC5F9}"/>
              </a:ext>
            </a:extLst>
          </p:cNvPr>
          <p:cNvSpPr/>
          <p:nvPr/>
        </p:nvSpPr>
        <p:spPr>
          <a:xfrm>
            <a:off x="8487556" y="2984434"/>
            <a:ext cx="45719" cy="2578968"/>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Rectangle 39">
            <a:extLst>
              <a:ext uri="{FF2B5EF4-FFF2-40B4-BE49-F238E27FC236}">
                <a16:creationId xmlns:a16="http://schemas.microsoft.com/office/drawing/2014/main" id="{BACFE8FC-92B2-4920-933D-A9B47922FA50}"/>
              </a:ext>
            </a:extLst>
          </p:cNvPr>
          <p:cNvSpPr/>
          <p:nvPr/>
        </p:nvSpPr>
        <p:spPr>
          <a:xfrm>
            <a:off x="5382643" y="3610233"/>
            <a:ext cx="1714293" cy="584775"/>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Field findings</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err="1">
                <a:ln>
                  <a:noFill/>
                </a:ln>
                <a:solidFill>
                  <a:prstClr val="black"/>
                </a:solidFill>
                <a:effectLst/>
                <a:uLnTx/>
                <a:uFillTx/>
                <a:latin typeface="Calibri" panose="020F0502020204030204"/>
                <a:ea typeface="+mn-ea"/>
                <a:cs typeface="+mn-cs"/>
              </a:rPr>
              <a:t>UDOC</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presented</a:t>
            </a:r>
          </a:p>
        </p:txBody>
      </p:sp>
      <p:sp>
        <p:nvSpPr>
          <p:cNvPr id="42" name="TextBox 41">
            <a:extLst>
              <a:ext uri="{FF2B5EF4-FFF2-40B4-BE49-F238E27FC236}">
                <a16:creationId xmlns:a16="http://schemas.microsoft.com/office/drawing/2014/main" id="{2D83EED9-B772-408E-B341-9BAA96494D9E}"/>
              </a:ext>
            </a:extLst>
          </p:cNvPr>
          <p:cNvSpPr txBox="1"/>
          <p:nvPr/>
        </p:nvSpPr>
        <p:spPr>
          <a:xfrm>
            <a:off x="3218573" y="2942879"/>
            <a:ext cx="749827" cy="34665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dirty="0">
                <a:ln>
                  <a:noFill/>
                </a:ln>
                <a:solidFill>
                  <a:prstClr val="black"/>
                </a:solidFill>
                <a:effectLst/>
                <a:uLnTx/>
                <a:uFillTx/>
                <a:latin typeface="Calibri" panose="020F0502020204030204"/>
                <a:ea typeface="+mn-ea"/>
                <a:cs typeface="+mn-cs"/>
              </a:rPr>
              <a:t>2014</a:t>
            </a:r>
          </a:p>
        </p:txBody>
      </p:sp>
      <p:sp>
        <p:nvSpPr>
          <p:cNvPr id="43" name="TextBox 42">
            <a:extLst>
              <a:ext uri="{FF2B5EF4-FFF2-40B4-BE49-F238E27FC236}">
                <a16:creationId xmlns:a16="http://schemas.microsoft.com/office/drawing/2014/main" id="{7BA420AF-39C9-4F47-BC38-D0EDAA4EE0CD}"/>
              </a:ext>
            </a:extLst>
          </p:cNvPr>
          <p:cNvSpPr txBox="1"/>
          <p:nvPr/>
        </p:nvSpPr>
        <p:spPr>
          <a:xfrm>
            <a:off x="2337149" y="2929839"/>
            <a:ext cx="749827" cy="34665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dirty="0">
                <a:ln>
                  <a:noFill/>
                </a:ln>
                <a:solidFill>
                  <a:prstClr val="black"/>
                </a:solidFill>
                <a:effectLst/>
                <a:uLnTx/>
                <a:uFillTx/>
                <a:latin typeface="Calibri" panose="020F0502020204030204"/>
                <a:ea typeface="+mn-ea"/>
                <a:cs typeface="+mn-cs"/>
              </a:rPr>
              <a:t>2013</a:t>
            </a:r>
          </a:p>
        </p:txBody>
      </p:sp>
      <p:sp>
        <p:nvSpPr>
          <p:cNvPr id="44" name="TextBox 43">
            <a:extLst>
              <a:ext uri="{FF2B5EF4-FFF2-40B4-BE49-F238E27FC236}">
                <a16:creationId xmlns:a16="http://schemas.microsoft.com/office/drawing/2014/main" id="{D88DAEEB-385D-416E-894E-8E52150F0F59}"/>
              </a:ext>
            </a:extLst>
          </p:cNvPr>
          <p:cNvSpPr txBox="1"/>
          <p:nvPr/>
        </p:nvSpPr>
        <p:spPr>
          <a:xfrm>
            <a:off x="1500110" y="2929839"/>
            <a:ext cx="697834" cy="34665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dirty="0">
                <a:ln>
                  <a:noFill/>
                </a:ln>
                <a:solidFill>
                  <a:prstClr val="black"/>
                </a:solidFill>
                <a:effectLst/>
                <a:uLnTx/>
                <a:uFillTx/>
                <a:latin typeface="Calibri" panose="020F0502020204030204"/>
                <a:ea typeface="+mn-ea"/>
                <a:cs typeface="+mn-cs"/>
              </a:rPr>
              <a:t>2012</a:t>
            </a:r>
          </a:p>
        </p:txBody>
      </p:sp>
      <p:sp>
        <p:nvSpPr>
          <p:cNvPr id="45" name="Rectangle 44">
            <a:extLst>
              <a:ext uri="{FF2B5EF4-FFF2-40B4-BE49-F238E27FC236}">
                <a16:creationId xmlns:a16="http://schemas.microsoft.com/office/drawing/2014/main" id="{D93BD01E-4C93-4C95-9959-6A7FD86054C3}"/>
              </a:ext>
            </a:extLst>
          </p:cNvPr>
          <p:cNvSpPr/>
          <p:nvPr/>
        </p:nvSpPr>
        <p:spPr>
          <a:xfrm>
            <a:off x="6815859" y="1119597"/>
            <a:ext cx="45719" cy="2445948"/>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FF19130F-151B-422D-B597-F6FD297B55CD}"/>
              </a:ext>
            </a:extLst>
          </p:cNvPr>
          <p:cNvSpPr/>
          <p:nvPr/>
        </p:nvSpPr>
        <p:spPr>
          <a:xfrm flipH="1">
            <a:off x="5051671" y="2991332"/>
            <a:ext cx="45719" cy="1105421"/>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Rectangle 46">
            <a:extLst>
              <a:ext uri="{FF2B5EF4-FFF2-40B4-BE49-F238E27FC236}">
                <a16:creationId xmlns:a16="http://schemas.microsoft.com/office/drawing/2014/main" id="{B2255867-D8AF-453D-BD9A-B87B5BFBC2B0}"/>
              </a:ext>
            </a:extLst>
          </p:cNvPr>
          <p:cNvSpPr/>
          <p:nvPr/>
        </p:nvSpPr>
        <p:spPr>
          <a:xfrm>
            <a:off x="6232757" y="875287"/>
            <a:ext cx="2686929" cy="33855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ABA </a:t>
            </a:r>
            <a:r>
              <a:rPr kumimoji="0" lang="en-GB" sz="1600" b="1" i="0" u="none" strike="noStrike" kern="1200" cap="none" spc="0" normalizeH="0" baseline="0" noProof="0" dirty="0" err="1">
                <a:ln>
                  <a:noFill/>
                </a:ln>
                <a:solidFill>
                  <a:prstClr val="black"/>
                </a:solidFill>
                <a:effectLst/>
                <a:uLnTx/>
                <a:uFillTx/>
                <a:latin typeface="Calibri" panose="020F0502020204030204"/>
                <a:ea typeface="+mn-ea"/>
                <a:cs typeface="+mn-cs"/>
              </a:rPr>
              <a:t>WG</a:t>
            </a: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 established</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0" name="TextBox 49">
            <a:extLst>
              <a:ext uri="{FF2B5EF4-FFF2-40B4-BE49-F238E27FC236}">
                <a16:creationId xmlns:a16="http://schemas.microsoft.com/office/drawing/2014/main" id="{4E917FB6-568F-46FC-B7C2-5301A5FBC36F}"/>
              </a:ext>
            </a:extLst>
          </p:cNvPr>
          <p:cNvSpPr txBox="1"/>
          <p:nvPr/>
        </p:nvSpPr>
        <p:spPr>
          <a:xfrm>
            <a:off x="6878437" y="2072412"/>
            <a:ext cx="1457534"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CCCM Global Cluster Mobile paper</a:t>
            </a:r>
          </a:p>
        </p:txBody>
      </p:sp>
      <p:sp>
        <p:nvSpPr>
          <p:cNvPr id="13" name="TextBox 12">
            <a:extLst>
              <a:ext uri="{FF2B5EF4-FFF2-40B4-BE49-F238E27FC236}">
                <a16:creationId xmlns:a16="http://schemas.microsoft.com/office/drawing/2014/main" id="{13568E67-15FE-468B-91F9-2927A8F1A525}"/>
              </a:ext>
            </a:extLst>
          </p:cNvPr>
          <p:cNvSpPr txBox="1"/>
          <p:nvPr/>
        </p:nvSpPr>
        <p:spPr>
          <a:xfrm>
            <a:off x="106242" y="3588884"/>
            <a:ext cx="2603272" cy="338554"/>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Annual CCCM Global retreat</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49" name="Rectangle 48">
            <a:extLst>
              <a:ext uri="{FF2B5EF4-FFF2-40B4-BE49-F238E27FC236}">
                <a16:creationId xmlns:a16="http://schemas.microsoft.com/office/drawing/2014/main" id="{696AAB52-A2C2-4B1C-BFE0-4F2ED2220CDB}"/>
              </a:ext>
            </a:extLst>
          </p:cNvPr>
          <p:cNvSpPr/>
          <p:nvPr/>
        </p:nvSpPr>
        <p:spPr>
          <a:xfrm flipH="1">
            <a:off x="7746815" y="2774131"/>
            <a:ext cx="45719" cy="1470777"/>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TextBox 37">
            <a:extLst>
              <a:ext uri="{FF2B5EF4-FFF2-40B4-BE49-F238E27FC236}">
                <a16:creationId xmlns:a16="http://schemas.microsoft.com/office/drawing/2014/main" id="{AE8FA07D-5252-4458-8438-59435756FDAE}"/>
              </a:ext>
            </a:extLst>
          </p:cNvPr>
          <p:cNvSpPr txBox="1"/>
          <p:nvPr/>
        </p:nvSpPr>
        <p:spPr>
          <a:xfrm>
            <a:off x="4560538" y="4294424"/>
            <a:ext cx="432925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err="1">
                <a:ln>
                  <a:noFill/>
                </a:ln>
                <a:solidFill>
                  <a:schemeClr val="tx1">
                    <a:lumMod val="65000"/>
                    <a:lumOff val="35000"/>
                  </a:schemeClr>
                </a:solidFill>
                <a:effectLst/>
                <a:uLnTx/>
                <a:uFillTx/>
                <a:latin typeface="Calibri" panose="020F0502020204030204"/>
                <a:ea typeface="+mn-ea"/>
                <a:cs typeface="+mn-cs"/>
              </a:rPr>
              <a:t>CCCM</a:t>
            </a:r>
            <a:r>
              <a:rPr kumimoji="0" lang="en-GB" sz="1600" b="1" i="0" u="none" strike="noStrike" kern="1200" cap="none" spc="0" normalizeH="0" baseline="0" noProof="0" dirty="0">
                <a:ln>
                  <a:noFill/>
                </a:ln>
                <a:solidFill>
                  <a:schemeClr val="tx1">
                    <a:lumMod val="65000"/>
                    <a:lumOff val="35000"/>
                  </a:schemeClr>
                </a:solidFill>
                <a:effectLst/>
                <a:uLnTx/>
                <a:uFillTx/>
                <a:latin typeface="Calibri" panose="020F0502020204030204"/>
                <a:ea typeface="+mn-ea"/>
                <a:cs typeface="+mn-cs"/>
              </a:rPr>
              <a:t> ABA</a:t>
            </a:r>
            <a:r>
              <a:rPr lang="en-GB" sz="1600" b="1" dirty="0">
                <a:solidFill>
                  <a:schemeClr val="tx1">
                    <a:lumMod val="65000"/>
                    <a:lumOff val="35000"/>
                  </a:schemeClr>
                </a:solidFill>
                <a:latin typeface="Calibri" panose="020F0502020204030204"/>
              </a:rPr>
              <a:t> </a:t>
            </a:r>
            <a:r>
              <a:rPr kumimoji="0" lang="en-GB" sz="1600" b="1" i="0" u="none" strike="noStrike" kern="1200" cap="none" spc="0" normalizeH="0" baseline="0" noProof="0" dirty="0">
                <a:ln>
                  <a:noFill/>
                </a:ln>
                <a:solidFill>
                  <a:schemeClr val="tx1">
                    <a:lumMod val="65000"/>
                    <a:lumOff val="35000"/>
                  </a:schemeClr>
                </a:solidFill>
                <a:effectLst/>
                <a:uLnTx/>
                <a:uFillTx/>
                <a:latin typeface="Calibri" panose="020F0502020204030204"/>
                <a:ea typeface="+mn-ea"/>
                <a:cs typeface="+mn-cs"/>
              </a:rPr>
              <a:t>Case- studies documentation</a:t>
            </a:r>
          </a:p>
        </p:txBody>
      </p:sp>
      <p:sp>
        <p:nvSpPr>
          <p:cNvPr id="54" name="TextBox 53">
            <a:extLst>
              <a:ext uri="{FF2B5EF4-FFF2-40B4-BE49-F238E27FC236}">
                <a16:creationId xmlns:a16="http://schemas.microsoft.com/office/drawing/2014/main" id="{C2336AB1-2154-4222-AE46-CA9B3DDD3D05}"/>
              </a:ext>
            </a:extLst>
          </p:cNvPr>
          <p:cNvSpPr txBox="1"/>
          <p:nvPr/>
        </p:nvSpPr>
        <p:spPr>
          <a:xfrm>
            <a:off x="8516057" y="2907182"/>
            <a:ext cx="684794"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2020</a:t>
            </a:r>
          </a:p>
        </p:txBody>
      </p:sp>
      <p:sp>
        <p:nvSpPr>
          <p:cNvPr id="57" name="TextBox 56">
            <a:extLst>
              <a:ext uri="{FF2B5EF4-FFF2-40B4-BE49-F238E27FC236}">
                <a16:creationId xmlns:a16="http://schemas.microsoft.com/office/drawing/2014/main" id="{2A389AFB-DCA1-465B-8D4B-20B2112C614A}"/>
              </a:ext>
            </a:extLst>
          </p:cNvPr>
          <p:cNvSpPr txBox="1"/>
          <p:nvPr/>
        </p:nvSpPr>
        <p:spPr>
          <a:xfrm>
            <a:off x="7239805" y="5518432"/>
            <a:ext cx="1768463" cy="830997"/>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CCCM Global Cluster ABA positioning paper</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 name="TextBox 47">
            <a:extLst>
              <a:ext uri="{FF2B5EF4-FFF2-40B4-BE49-F238E27FC236}">
                <a16:creationId xmlns:a16="http://schemas.microsoft.com/office/drawing/2014/main" id="{5E83F86E-0A11-4AE9-9B8B-569149C435FF}"/>
              </a:ext>
            </a:extLst>
          </p:cNvPr>
          <p:cNvSpPr txBox="1"/>
          <p:nvPr/>
        </p:nvSpPr>
        <p:spPr>
          <a:xfrm>
            <a:off x="344658" y="302230"/>
            <a:ext cx="3768083" cy="778675"/>
          </a:xfrm>
          <a:prstGeom prst="rect">
            <a:avLst/>
          </a:prstGeom>
          <a:noFill/>
        </p:spPr>
        <p:txBody>
          <a:bodyPr wrap="none" rtlCol="0">
            <a:spAutoFit/>
          </a:bodyPr>
          <a:lstStyle/>
          <a:p>
            <a:r>
              <a:rPr lang="en-GB" sz="4000" u="sng" dirty="0">
                <a:solidFill>
                  <a:schemeClr val="bg1">
                    <a:lumMod val="50000"/>
                  </a:schemeClr>
                </a:solidFill>
              </a:rPr>
              <a:t>ABA </a:t>
            </a:r>
            <a:r>
              <a:rPr lang="en-GB" sz="4000" u="sng" dirty="0" err="1">
                <a:solidFill>
                  <a:schemeClr val="bg1">
                    <a:lumMod val="50000"/>
                  </a:schemeClr>
                </a:solidFill>
              </a:rPr>
              <a:t>WG</a:t>
            </a:r>
            <a:r>
              <a:rPr lang="en-GB" sz="4000" u="sng" dirty="0">
                <a:solidFill>
                  <a:schemeClr val="bg1">
                    <a:lumMod val="50000"/>
                  </a:schemeClr>
                </a:solidFill>
              </a:rPr>
              <a:t> –in time</a:t>
            </a:r>
          </a:p>
        </p:txBody>
      </p:sp>
    </p:spTree>
    <p:extLst>
      <p:ext uri="{BB962C8B-B14F-4D97-AF65-F5344CB8AC3E}">
        <p14:creationId xmlns:p14="http://schemas.microsoft.com/office/powerpoint/2010/main" val="644924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7DEF7B2-D940-4EAB-B449-F60821F98387}"/>
              </a:ext>
            </a:extLst>
          </p:cNvPr>
          <p:cNvSpPr txBox="1"/>
          <p:nvPr/>
        </p:nvSpPr>
        <p:spPr>
          <a:xfrm>
            <a:off x="344658" y="337624"/>
            <a:ext cx="4661404" cy="707886"/>
          </a:xfrm>
          <a:prstGeom prst="rect">
            <a:avLst/>
          </a:prstGeom>
          <a:noFill/>
        </p:spPr>
        <p:txBody>
          <a:bodyPr wrap="none" rtlCol="0">
            <a:spAutoFit/>
          </a:bodyPr>
          <a:lstStyle/>
          <a:p>
            <a:r>
              <a:rPr lang="en-GB" sz="4000" u="sng" dirty="0">
                <a:solidFill>
                  <a:schemeClr val="bg1">
                    <a:lumMod val="50000"/>
                  </a:schemeClr>
                </a:solidFill>
              </a:rPr>
              <a:t>Round table speakers</a:t>
            </a:r>
          </a:p>
        </p:txBody>
      </p:sp>
      <p:sp>
        <p:nvSpPr>
          <p:cNvPr id="3" name="TextBox 2">
            <a:extLst>
              <a:ext uri="{FF2B5EF4-FFF2-40B4-BE49-F238E27FC236}">
                <a16:creationId xmlns:a16="http://schemas.microsoft.com/office/drawing/2014/main" id="{A9C03A93-C35A-4E8E-9CAE-525851045D19}"/>
              </a:ext>
            </a:extLst>
          </p:cNvPr>
          <p:cNvSpPr txBox="1"/>
          <p:nvPr/>
        </p:nvSpPr>
        <p:spPr>
          <a:xfrm>
            <a:off x="344658" y="1559169"/>
            <a:ext cx="7132978" cy="2246769"/>
          </a:xfrm>
          <a:prstGeom prst="rect">
            <a:avLst/>
          </a:prstGeom>
          <a:noFill/>
        </p:spPr>
        <p:txBody>
          <a:bodyPr wrap="none" rtlCol="0">
            <a:spAutoFit/>
          </a:bodyPr>
          <a:lstStyle/>
          <a:p>
            <a:pPr marL="457200" indent="-457200">
              <a:buFontTx/>
              <a:buChar char="-"/>
            </a:pPr>
            <a:r>
              <a:rPr lang="en-GB" sz="2800" b="1" dirty="0"/>
              <a:t>Monica Ramos, </a:t>
            </a:r>
            <a:r>
              <a:rPr lang="en-GB" sz="2400" dirty="0"/>
              <a:t>Global WASH Cluster, (UNICEF)</a:t>
            </a:r>
          </a:p>
          <a:p>
            <a:pPr marL="457200" indent="-457200">
              <a:buFontTx/>
              <a:buChar char="-"/>
            </a:pPr>
            <a:endParaRPr lang="en-GB" sz="2800" dirty="0"/>
          </a:p>
          <a:p>
            <a:pPr marL="457200" indent="-457200">
              <a:buFontTx/>
              <a:buChar char="-"/>
            </a:pPr>
            <a:r>
              <a:rPr lang="en-GB" sz="2800" b="1" dirty="0"/>
              <a:t>Seki Hirano</a:t>
            </a:r>
            <a:r>
              <a:rPr lang="en-GB" sz="2800" dirty="0"/>
              <a:t>, </a:t>
            </a:r>
            <a:r>
              <a:rPr lang="en-US" sz="2400" dirty="0"/>
              <a:t>Co-lead Homes &amp; Communities (CRS)</a:t>
            </a:r>
          </a:p>
          <a:p>
            <a:pPr marL="457200" indent="-457200">
              <a:buFontTx/>
              <a:buChar char="-"/>
            </a:pPr>
            <a:endParaRPr lang="en-US" sz="2800" dirty="0"/>
          </a:p>
          <a:p>
            <a:pPr marL="457200" indent="-457200">
              <a:buFontTx/>
              <a:buChar char="-"/>
            </a:pPr>
            <a:r>
              <a:rPr lang="en-US" sz="2800" b="1" dirty="0"/>
              <a:t>Randa Hassan, </a:t>
            </a:r>
            <a:r>
              <a:rPr lang="en-GB" sz="2400" dirty="0"/>
              <a:t>(OCHA)</a:t>
            </a:r>
            <a:r>
              <a:rPr lang="en-US" sz="2400" dirty="0"/>
              <a:t> </a:t>
            </a:r>
            <a:r>
              <a:rPr lang="en-GB" sz="2400" dirty="0"/>
              <a:t> </a:t>
            </a:r>
            <a:endParaRPr lang="en-GB" sz="2400" dirty="0">
              <a:solidFill>
                <a:schemeClr val="bg1">
                  <a:lumMod val="50000"/>
                </a:schemeClr>
              </a:solidFill>
            </a:endParaRPr>
          </a:p>
        </p:txBody>
      </p:sp>
      <p:sp>
        <p:nvSpPr>
          <p:cNvPr id="4" name="TextBox 3">
            <a:extLst>
              <a:ext uri="{FF2B5EF4-FFF2-40B4-BE49-F238E27FC236}">
                <a16:creationId xmlns:a16="http://schemas.microsoft.com/office/drawing/2014/main" id="{0539B691-6CE9-4BB4-B1E3-9E6B3DD8D93A}"/>
              </a:ext>
            </a:extLst>
          </p:cNvPr>
          <p:cNvSpPr txBox="1"/>
          <p:nvPr/>
        </p:nvSpPr>
        <p:spPr>
          <a:xfrm>
            <a:off x="344657" y="4538257"/>
            <a:ext cx="7964455" cy="1815882"/>
          </a:xfrm>
          <a:prstGeom prst="rect">
            <a:avLst/>
          </a:prstGeom>
          <a:noFill/>
        </p:spPr>
        <p:txBody>
          <a:bodyPr wrap="square" rtlCol="0">
            <a:spAutoFit/>
          </a:bodyPr>
          <a:lstStyle/>
          <a:p>
            <a:r>
              <a:rPr lang="en-GB" sz="2800" u="sng" dirty="0"/>
              <a:t>Facilitators, </a:t>
            </a:r>
            <a:r>
              <a:rPr lang="en-GB" sz="2800" dirty="0"/>
              <a:t>CCCM Global Cluster Coordinators:</a:t>
            </a:r>
          </a:p>
          <a:p>
            <a:pPr marL="457200" indent="-457200">
              <a:buFontTx/>
              <a:buChar char="-"/>
            </a:pPr>
            <a:r>
              <a:rPr lang="en-GB" sz="2800" dirty="0" err="1"/>
              <a:t>Dher</a:t>
            </a:r>
            <a:r>
              <a:rPr lang="en-GB" sz="2800" dirty="0"/>
              <a:t> </a:t>
            </a:r>
            <a:r>
              <a:rPr lang="en-GB" sz="2800" dirty="0" err="1"/>
              <a:t>Hayo</a:t>
            </a:r>
            <a:r>
              <a:rPr lang="en-GB" sz="2800" dirty="0"/>
              <a:t> (UNHCR)</a:t>
            </a:r>
            <a:endParaRPr lang="en-US" sz="2800" dirty="0"/>
          </a:p>
          <a:p>
            <a:pPr marL="457200" indent="-457200">
              <a:buFontTx/>
              <a:buChar char="-"/>
            </a:pPr>
            <a:r>
              <a:rPr lang="en-GB" sz="2800" dirty="0"/>
              <a:t>Wan Sophonpanich (IOM) </a:t>
            </a:r>
          </a:p>
          <a:p>
            <a:endParaRPr lang="en-US" sz="2800" dirty="0"/>
          </a:p>
        </p:txBody>
      </p:sp>
    </p:spTree>
    <p:extLst>
      <p:ext uri="{BB962C8B-B14F-4D97-AF65-F5344CB8AC3E}">
        <p14:creationId xmlns:p14="http://schemas.microsoft.com/office/powerpoint/2010/main" val="57224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descr="Shape&#10;&#10;Description automatically generated">
            <a:extLst>
              <a:ext uri="{FF2B5EF4-FFF2-40B4-BE49-F238E27FC236}">
                <a16:creationId xmlns:a16="http://schemas.microsoft.com/office/drawing/2014/main" id="{2AD13630-BEA2-4A8C-9D20-56A3527266FE}"/>
              </a:ext>
            </a:extLst>
          </p:cNvPr>
          <p:cNvPicPr>
            <a:picLocks noChangeAspect="1"/>
          </p:cNvPicPr>
          <p:nvPr/>
        </p:nvPicPr>
        <p:blipFill>
          <a:blip r:embed="rId3"/>
          <a:stretch>
            <a:fillRect/>
          </a:stretch>
        </p:blipFill>
        <p:spPr>
          <a:xfrm>
            <a:off x="2079087" y="271884"/>
            <a:ext cx="4985825" cy="5800816"/>
          </a:xfrm>
          <a:prstGeom prst="rect">
            <a:avLst/>
          </a:prstGeom>
        </p:spPr>
      </p:pic>
      <p:sp>
        <p:nvSpPr>
          <p:cNvPr id="6" name="TextBox 5">
            <a:extLst>
              <a:ext uri="{FF2B5EF4-FFF2-40B4-BE49-F238E27FC236}">
                <a16:creationId xmlns:a16="http://schemas.microsoft.com/office/drawing/2014/main" id="{544004FE-1512-441B-962C-1A4FEB2CD985}"/>
              </a:ext>
            </a:extLst>
          </p:cNvPr>
          <p:cNvSpPr txBox="1"/>
          <p:nvPr/>
        </p:nvSpPr>
        <p:spPr>
          <a:xfrm rot="17057199">
            <a:off x="2700997" y="1661142"/>
            <a:ext cx="2166424" cy="461665"/>
          </a:xfrm>
          <a:prstGeom prst="rect">
            <a:avLst/>
          </a:prstGeom>
          <a:noFill/>
        </p:spPr>
        <p:txBody>
          <a:bodyPr wrap="square" rtlCol="0">
            <a:spAutoFit/>
          </a:bodyPr>
          <a:lstStyle/>
          <a:p>
            <a:pPr algn="ctr"/>
            <a:r>
              <a:rPr lang="en-GB" sz="2400" b="1" dirty="0"/>
              <a:t>10 min Break</a:t>
            </a:r>
          </a:p>
        </p:txBody>
      </p:sp>
    </p:spTree>
    <p:extLst>
      <p:ext uri="{BB962C8B-B14F-4D97-AF65-F5344CB8AC3E}">
        <p14:creationId xmlns:p14="http://schemas.microsoft.com/office/powerpoint/2010/main" val="410263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2E21780C-4DC4-4BD0-8F58-1036B27C889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6893" y="5393694"/>
            <a:ext cx="9050216" cy="1402370"/>
          </a:xfrm>
          <a:prstGeom prst="rect">
            <a:avLst/>
          </a:prstGeom>
          <a:noFill/>
          <a:ln>
            <a:noFill/>
          </a:ln>
        </p:spPr>
      </p:pic>
      <p:sp>
        <p:nvSpPr>
          <p:cNvPr id="2" name="TextBox 1">
            <a:extLst>
              <a:ext uri="{FF2B5EF4-FFF2-40B4-BE49-F238E27FC236}">
                <a16:creationId xmlns:a16="http://schemas.microsoft.com/office/drawing/2014/main" id="{47DEF7B2-D940-4EAB-B449-F60821F98387}"/>
              </a:ext>
            </a:extLst>
          </p:cNvPr>
          <p:cNvSpPr txBox="1"/>
          <p:nvPr/>
        </p:nvSpPr>
        <p:spPr>
          <a:xfrm>
            <a:off x="344658" y="85382"/>
            <a:ext cx="4373313" cy="721736"/>
          </a:xfrm>
          <a:prstGeom prst="rect">
            <a:avLst/>
          </a:prstGeom>
          <a:noFill/>
        </p:spPr>
        <p:txBody>
          <a:bodyPr wrap="square" rtlCol="0">
            <a:spAutoFit/>
          </a:bodyPr>
          <a:lstStyle/>
          <a:p>
            <a:pPr>
              <a:lnSpc>
                <a:spcPct val="107000"/>
              </a:lnSpc>
              <a:spcAft>
                <a:spcPts val="0"/>
              </a:spcAft>
            </a:pPr>
            <a:r>
              <a:rPr lang="en-GB" sz="4000" u="sng" dirty="0"/>
              <a:t>Current experiences</a:t>
            </a:r>
          </a:p>
        </p:txBody>
      </p:sp>
      <p:grpSp>
        <p:nvGrpSpPr>
          <p:cNvPr id="20" name="Group 19">
            <a:extLst>
              <a:ext uri="{FF2B5EF4-FFF2-40B4-BE49-F238E27FC236}">
                <a16:creationId xmlns:a16="http://schemas.microsoft.com/office/drawing/2014/main" id="{D9A8E0BE-35FD-48BC-8774-73E9CFC10A2D}"/>
              </a:ext>
            </a:extLst>
          </p:cNvPr>
          <p:cNvGrpSpPr/>
          <p:nvPr/>
        </p:nvGrpSpPr>
        <p:grpSpPr>
          <a:xfrm>
            <a:off x="344658" y="810831"/>
            <a:ext cx="8704092" cy="1305935"/>
            <a:chOff x="344658" y="810831"/>
            <a:chExt cx="8704092" cy="1305935"/>
          </a:xfrm>
        </p:grpSpPr>
        <p:sp>
          <p:nvSpPr>
            <p:cNvPr id="4" name="TextBox 3">
              <a:extLst>
                <a:ext uri="{FF2B5EF4-FFF2-40B4-BE49-F238E27FC236}">
                  <a16:creationId xmlns:a16="http://schemas.microsoft.com/office/drawing/2014/main" id="{5194815C-936A-4237-9E96-9DB456D73C15}"/>
                </a:ext>
              </a:extLst>
            </p:cNvPr>
            <p:cNvSpPr txBox="1"/>
            <p:nvPr/>
          </p:nvSpPr>
          <p:spPr>
            <a:xfrm>
              <a:off x="344658" y="810831"/>
              <a:ext cx="2480038" cy="523220"/>
            </a:xfrm>
            <a:prstGeom prst="rect">
              <a:avLst/>
            </a:prstGeom>
            <a:noFill/>
          </p:spPr>
          <p:txBody>
            <a:bodyPr wrap="none" rtlCol="0">
              <a:spAutoFit/>
            </a:bodyPr>
            <a:lstStyle/>
            <a:p>
              <a:pPr marL="514350" indent="-514350">
                <a:buFont typeface="+mj-lt"/>
                <a:buAutoNum type="arabicPeriod"/>
              </a:pPr>
              <a:r>
                <a:rPr lang="en-GB" sz="2800" b="1" dirty="0"/>
                <a:t>Afghanistan</a:t>
              </a:r>
            </a:p>
          </p:txBody>
        </p:sp>
        <p:sp>
          <p:nvSpPr>
            <p:cNvPr id="8" name="TextBox 7">
              <a:extLst>
                <a:ext uri="{FF2B5EF4-FFF2-40B4-BE49-F238E27FC236}">
                  <a16:creationId xmlns:a16="http://schemas.microsoft.com/office/drawing/2014/main" id="{FC289AD7-C6B8-49B6-9B56-E2CBDEC1EAB8}"/>
                </a:ext>
              </a:extLst>
            </p:cNvPr>
            <p:cNvSpPr txBox="1"/>
            <p:nvPr/>
          </p:nvSpPr>
          <p:spPr>
            <a:xfrm>
              <a:off x="665672" y="1269704"/>
              <a:ext cx="8383078" cy="400110"/>
            </a:xfrm>
            <a:prstGeom prst="rect">
              <a:avLst/>
            </a:prstGeom>
            <a:noFill/>
          </p:spPr>
          <p:txBody>
            <a:bodyPr wrap="square" lIns="91440" tIns="45720" rIns="91440" bIns="45720" rtlCol="0" anchor="t">
              <a:spAutoFit/>
            </a:bodyPr>
            <a:lstStyle/>
            <a:p>
              <a:r>
                <a:rPr lang="en-GB" sz="2000" dirty="0"/>
                <a:t>“Transition to an area-based response in mixed urban &amp; informal settlement” </a:t>
              </a:r>
            </a:p>
          </p:txBody>
        </p:sp>
        <p:sp>
          <p:nvSpPr>
            <p:cNvPr id="9" name="TextBox 8">
              <a:extLst>
                <a:ext uri="{FF2B5EF4-FFF2-40B4-BE49-F238E27FC236}">
                  <a16:creationId xmlns:a16="http://schemas.microsoft.com/office/drawing/2014/main" id="{2CD58C30-CECF-42B3-96EE-0FC585C93E69}"/>
                </a:ext>
              </a:extLst>
            </p:cNvPr>
            <p:cNvSpPr txBox="1"/>
            <p:nvPr/>
          </p:nvSpPr>
          <p:spPr>
            <a:xfrm>
              <a:off x="6766467" y="1632633"/>
              <a:ext cx="2277290" cy="484133"/>
            </a:xfrm>
            <a:prstGeom prst="rect">
              <a:avLst/>
            </a:prstGeom>
            <a:noFill/>
          </p:spPr>
          <p:txBody>
            <a:bodyPr wrap="none" rtlCol="0">
              <a:spAutoFit/>
            </a:bodyPr>
            <a:lstStyle/>
            <a:p>
              <a:r>
                <a:rPr lang="en-GB" sz="2000" dirty="0">
                  <a:solidFill>
                    <a:srgbClr val="0070C0"/>
                  </a:solidFill>
                </a:rPr>
                <a:t>Mate </a:t>
              </a:r>
              <a:r>
                <a:rPr lang="en-GB" sz="2000" dirty="0" err="1">
                  <a:solidFill>
                    <a:srgbClr val="0070C0"/>
                  </a:solidFill>
                </a:rPr>
                <a:t>Bagossy</a:t>
              </a:r>
              <a:r>
                <a:rPr lang="en-GB" sz="2000" dirty="0">
                  <a:solidFill>
                    <a:srgbClr val="0070C0"/>
                  </a:solidFill>
                </a:rPr>
                <a:t> (NRC)</a:t>
              </a:r>
            </a:p>
          </p:txBody>
        </p:sp>
      </p:grpSp>
      <p:grpSp>
        <p:nvGrpSpPr>
          <p:cNvPr id="3" name="Group 2">
            <a:extLst>
              <a:ext uri="{FF2B5EF4-FFF2-40B4-BE49-F238E27FC236}">
                <a16:creationId xmlns:a16="http://schemas.microsoft.com/office/drawing/2014/main" id="{12A2BFA0-09CE-4B30-9F00-FE4EB10283A3}"/>
              </a:ext>
            </a:extLst>
          </p:cNvPr>
          <p:cNvGrpSpPr/>
          <p:nvPr/>
        </p:nvGrpSpPr>
        <p:grpSpPr>
          <a:xfrm>
            <a:off x="369545" y="4327788"/>
            <a:ext cx="8724291" cy="1055711"/>
            <a:chOff x="369545" y="4255901"/>
            <a:chExt cx="8724291" cy="1055711"/>
          </a:xfrm>
        </p:grpSpPr>
        <p:sp>
          <p:nvSpPr>
            <p:cNvPr id="7" name="TextBox 6">
              <a:extLst>
                <a:ext uri="{FF2B5EF4-FFF2-40B4-BE49-F238E27FC236}">
                  <a16:creationId xmlns:a16="http://schemas.microsoft.com/office/drawing/2014/main" id="{5055166D-EA16-40FC-86C8-50E57E842A33}"/>
                </a:ext>
              </a:extLst>
            </p:cNvPr>
            <p:cNvSpPr txBox="1"/>
            <p:nvPr/>
          </p:nvSpPr>
          <p:spPr>
            <a:xfrm>
              <a:off x="369545" y="4255901"/>
              <a:ext cx="1707647" cy="523220"/>
            </a:xfrm>
            <a:prstGeom prst="rect">
              <a:avLst/>
            </a:prstGeom>
            <a:noFill/>
          </p:spPr>
          <p:txBody>
            <a:bodyPr wrap="none" lIns="91440" tIns="45720" rIns="91440" bIns="45720" rtlCol="0" anchor="t">
              <a:spAutoFit/>
            </a:bodyPr>
            <a:lstStyle/>
            <a:p>
              <a:pPr marL="514350" indent="-514350">
                <a:buAutoNum type="arabicPeriod" startAt="4"/>
              </a:pPr>
              <a:r>
                <a:rPr lang="en-GB" sz="2800" b="1" dirty="0"/>
                <a:t>Yemen</a:t>
              </a:r>
              <a:endParaRPr lang="en-US" dirty="0"/>
            </a:p>
          </p:txBody>
        </p:sp>
        <p:sp>
          <p:nvSpPr>
            <p:cNvPr id="10" name="TextBox 9">
              <a:extLst>
                <a:ext uri="{FF2B5EF4-FFF2-40B4-BE49-F238E27FC236}">
                  <a16:creationId xmlns:a16="http://schemas.microsoft.com/office/drawing/2014/main" id="{64FD23F6-37BE-4B4F-BC3D-285E8D102CE1}"/>
                </a:ext>
              </a:extLst>
            </p:cNvPr>
            <p:cNvSpPr txBox="1"/>
            <p:nvPr/>
          </p:nvSpPr>
          <p:spPr>
            <a:xfrm>
              <a:off x="6330194" y="4911502"/>
              <a:ext cx="2763642" cy="400110"/>
            </a:xfrm>
            <a:prstGeom prst="rect">
              <a:avLst/>
            </a:prstGeom>
            <a:noFill/>
          </p:spPr>
          <p:txBody>
            <a:bodyPr wrap="none" rtlCol="0">
              <a:spAutoFit/>
            </a:bodyPr>
            <a:lstStyle/>
            <a:p>
              <a:r>
                <a:rPr lang="en-GB" sz="2000" dirty="0">
                  <a:solidFill>
                    <a:srgbClr val="0070C0"/>
                  </a:solidFill>
                </a:rPr>
                <a:t>Ruxandra Bujor (UNHCR)</a:t>
              </a:r>
            </a:p>
          </p:txBody>
        </p:sp>
        <p:sp>
          <p:nvSpPr>
            <p:cNvPr id="11" name="TextBox 10">
              <a:extLst>
                <a:ext uri="{FF2B5EF4-FFF2-40B4-BE49-F238E27FC236}">
                  <a16:creationId xmlns:a16="http://schemas.microsoft.com/office/drawing/2014/main" id="{59D1FAEB-05A5-48DE-A990-4B202A5EFE37}"/>
                </a:ext>
              </a:extLst>
            </p:cNvPr>
            <p:cNvSpPr txBox="1"/>
            <p:nvPr/>
          </p:nvSpPr>
          <p:spPr>
            <a:xfrm>
              <a:off x="787830" y="4712782"/>
              <a:ext cx="8210550" cy="400110"/>
            </a:xfrm>
            <a:prstGeom prst="rect">
              <a:avLst/>
            </a:prstGeom>
            <a:noFill/>
          </p:spPr>
          <p:txBody>
            <a:bodyPr wrap="square" lIns="91440" tIns="45720" rIns="91440" bIns="45720" rtlCol="0" anchor="t">
              <a:spAutoFit/>
            </a:bodyPr>
            <a:lstStyle/>
            <a:p>
              <a:r>
                <a:rPr lang="en-GB" sz="2000" dirty="0"/>
                <a:t>“Developing  an area-based model for Yemen” </a:t>
              </a:r>
            </a:p>
          </p:txBody>
        </p:sp>
      </p:grpSp>
      <p:grpSp>
        <p:nvGrpSpPr>
          <p:cNvPr id="17" name="Group 16">
            <a:extLst>
              <a:ext uri="{FF2B5EF4-FFF2-40B4-BE49-F238E27FC236}">
                <a16:creationId xmlns:a16="http://schemas.microsoft.com/office/drawing/2014/main" id="{DDC67F79-D46A-402E-8E0D-8B906AAEC0A4}"/>
              </a:ext>
            </a:extLst>
          </p:cNvPr>
          <p:cNvGrpSpPr/>
          <p:nvPr/>
        </p:nvGrpSpPr>
        <p:grpSpPr>
          <a:xfrm>
            <a:off x="367235" y="3000198"/>
            <a:ext cx="8879064" cy="1329020"/>
            <a:chOff x="367235" y="2827670"/>
            <a:chExt cx="8879064" cy="1329020"/>
          </a:xfrm>
        </p:grpSpPr>
        <p:sp>
          <p:nvSpPr>
            <p:cNvPr id="6" name="TextBox 5">
              <a:extLst>
                <a:ext uri="{FF2B5EF4-FFF2-40B4-BE49-F238E27FC236}">
                  <a16:creationId xmlns:a16="http://schemas.microsoft.com/office/drawing/2014/main" id="{DE6EB9BE-33F1-4C45-B08D-5F9650A9E6E7}"/>
                </a:ext>
              </a:extLst>
            </p:cNvPr>
            <p:cNvSpPr txBox="1"/>
            <p:nvPr/>
          </p:nvSpPr>
          <p:spPr>
            <a:xfrm>
              <a:off x="367235" y="2827670"/>
              <a:ext cx="1290866" cy="523220"/>
            </a:xfrm>
            <a:prstGeom prst="rect">
              <a:avLst/>
            </a:prstGeom>
            <a:noFill/>
          </p:spPr>
          <p:txBody>
            <a:bodyPr wrap="none" rtlCol="0">
              <a:spAutoFit/>
            </a:bodyPr>
            <a:lstStyle/>
            <a:p>
              <a:pPr marL="514350" indent="-514350">
                <a:buFont typeface="+mj-lt"/>
                <a:buAutoNum type="arabicPeriod" startAt="3"/>
              </a:pPr>
              <a:r>
                <a:rPr lang="en-GB" sz="2800" b="1" dirty="0"/>
                <a:t>Iraq</a:t>
              </a:r>
            </a:p>
          </p:txBody>
        </p:sp>
        <p:sp>
          <p:nvSpPr>
            <p:cNvPr id="12" name="Rectangle 11">
              <a:extLst>
                <a:ext uri="{FF2B5EF4-FFF2-40B4-BE49-F238E27FC236}">
                  <a16:creationId xmlns:a16="http://schemas.microsoft.com/office/drawing/2014/main" id="{C5C8EAA7-817C-4322-AA39-52607FE86B7B}"/>
                </a:ext>
              </a:extLst>
            </p:cNvPr>
            <p:cNvSpPr/>
            <p:nvPr/>
          </p:nvSpPr>
          <p:spPr>
            <a:xfrm>
              <a:off x="4985966" y="3756580"/>
              <a:ext cx="4260333" cy="400110"/>
            </a:xfrm>
            <a:prstGeom prst="rect">
              <a:avLst/>
            </a:prstGeom>
          </p:spPr>
          <p:txBody>
            <a:bodyPr wrap="none" lIns="91440" tIns="45720" rIns="91440" bIns="45720" anchor="t">
              <a:spAutoFit/>
            </a:bodyPr>
            <a:lstStyle/>
            <a:p>
              <a:pPr>
                <a:spcAft>
                  <a:spcPts val="600"/>
                </a:spcAft>
              </a:pPr>
              <a:r>
                <a:rPr lang="en-GB" sz="2000" dirty="0">
                  <a:solidFill>
                    <a:srgbClr val="0070C0"/>
                  </a:solidFill>
                </a:rPr>
                <a:t>Shadan</a:t>
              </a:r>
              <a:r>
                <a:rPr lang="en-GB" b="1" dirty="0">
                  <a:solidFill>
                    <a:schemeClr val="tx1">
                      <a:lumMod val="65000"/>
                      <a:lumOff val="35000"/>
                    </a:schemeClr>
                  </a:solidFill>
                </a:rPr>
                <a:t> </a:t>
              </a:r>
              <a:r>
                <a:rPr lang="en-GB" sz="2000" dirty="0" err="1">
                  <a:solidFill>
                    <a:srgbClr val="0070C0"/>
                  </a:solidFill>
                </a:rPr>
                <a:t>Namiq</a:t>
              </a:r>
              <a:r>
                <a:rPr lang="en-GB" sz="2000" dirty="0">
                  <a:solidFill>
                    <a:srgbClr val="0070C0"/>
                  </a:solidFill>
                </a:rPr>
                <a:t>, Ayman </a:t>
              </a:r>
              <a:r>
                <a:rPr lang="en-GB" sz="2000" dirty="0" err="1">
                  <a:solidFill>
                    <a:srgbClr val="0070C0"/>
                  </a:solidFill>
                </a:rPr>
                <a:t>Aljawadi</a:t>
              </a:r>
              <a:r>
                <a:rPr lang="en-GB" sz="2000" dirty="0">
                  <a:solidFill>
                    <a:srgbClr val="0070C0"/>
                  </a:solidFill>
                </a:rPr>
                <a:t> (NRC)</a:t>
              </a:r>
            </a:p>
          </p:txBody>
        </p:sp>
        <p:sp>
          <p:nvSpPr>
            <p:cNvPr id="13" name="TextBox 12">
              <a:extLst>
                <a:ext uri="{FF2B5EF4-FFF2-40B4-BE49-F238E27FC236}">
                  <a16:creationId xmlns:a16="http://schemas.microsoft.com/office/drawing/2014/main" id="{5052FA82-5DD4-40C7-845C-00F319B3FF66}"/>
                </a:ext>
              </a:extLst>
            </p:cNvPr>
            <p:cNvSpPr txBox="1"/>
            <p:nvPr/>
          </p:nvSpPr>
          <p:spPr>
            <a:xfrm>
              <a:off x="787638" y="3288799"/>
              <a:ext cx="8210550" cy="400110"/>
            </a:xfrm>
            <a:prstGeom prst="rect">
              <a:avLst/>
            </a:prstGeom>
            <a:noFill/>
          </p:spPr>
          <p:txBody>
            <a:bodyPr wrap="square" lIns="91440" tIns="45720" rIns="91440" bIns="45720" rtlCol="0" anchor="t">
              <a:spAutoFit/>
            </a:bodyPr>
            <a:lstStyle/>
            <a:p>
              <a:r>
                <a:rPr lang="en-GB" sz="2000" dirty="0"/>
                <a:t>“Exit strategies and localisation of Community Centres (UDOC)” </a:t>
              </a:r>
            </a:p>
          </p:txBody>
        </p:sp>
      </p:grpSp>
      <p:grpSp>
        <p:nvGrpSpPr>
          <p:cNvPr id="19" name="Group 18">
            <a:extLst>
              <a:ext uri="{FF2B5EF4-FFF2-40B4-BE49-F238E27FC236}">
                <a16:creationId xmlns:a16="http://schemas.microsoft.com/office/drawing/2014/main" id="{CD609831-1991-4605-B717-416C3F5D870A}"/>
              </a:ext>
            </a:extLst>
          </p:cNvPr>
          <p:cNvGrpSpPr/>
          <p:nvPr/>
        </p:nvGrpSpPr>
        <p:grpSpPr>
          <a:xfrm>
            <a:off x="355168" y="1886973"/>
            <a:ext cx="8891781" cy="1153838"/>
            <a:chOff x="355168" y="1771954"/>
            <a:chExt cx="8891781" cy="1153838"/>
          </a:xfrm>
        </p:grpSpPr>
        <p:sp>
          <p:nvSpPr>
            <p:cNvPr id="5" name="TextBox 4">
              <a:extLst>
                <a:ext uri="{FF2B5EF4-FFF2-40B4-BE49-F238E27FC236}">
                  <a16:creationId xmlns:a16="http://schemas.microsoft.com/office/drawing/2014/main" id="{2E24EE07-C538-44E7-930E-B7A8E804B7B7}"/>
                </a:ext>
              </a:extLst>
            </p:cNvPr>
            <p:cNvSpPr txBox="1"/>
            <p:nvPr/>
          </p:nvSpPr>
          <p:spPr>
            <a:xfrm>
              <a:off x="355168" y="1771954"/>
              <a:ext cx="1929887" cy="523220"/>
            </a:xfrm>
            <a:prstGeom prst="rect">
              <a:avLst/>
            </a:prstGeom>
            <a:noFill/>
          </p:spPr>
          <p:txBody>
            <a:bodyPr wrap="none" lIns="91440" tIns="45720" rIns="91440" bIns="45720" rtlCol="0" anchor="t">
              <a:spAutoFit/>
            </a:bodyPr>
            <a:lstStyle/>
            <a:p>
              <a:pPr marL="514350" indent="-514350">
                <a:buFont typeface="+mj-lt"/>
                <a:buAutoNum type="arabicPeriod" startAt="2"/>
              </a:pPr>
              <a:r>
                <a:rPr lang="en-GB" sz="2800" b="1" dirty="0"/>
                <a:t>Ethiopia</a:t>
              </a:r>
            </a:p>
          </p:txBody>
        </p:sp>
        <p:sp>
          <p:nvSpPr>
            <p:cNvPr id="14" name="Rectangle 13">
              <a:extLst>
                <a:ext uri="{FF2B5EF4-FFF2-40B4-BE49-F238E27FC236}">
                  <a16:creationId xmlns:a16="http://schemas.microsoft.com/office/drawing/2014/main" id="{CE3CC5EE-FB23-40E6-9A8E-0E2138982428}"/>
                </a:ext>
              </a:extLst>
            </p:cNvPr>
            <p:cNvSpPr/>
            <p:nvPr/>
          </p:nvSpPr>
          <p:spPr>
            <a:xfrm>
              <a:off x="2545691" y="2525682"/>
              <a:ext cx="6701258" cy="400110"/>
            </a:xfrm>
            <a:prstGeom prst="rect">
              <a:avLst/>
            </a:prstGeom>
          </p:spPr>
          <p:txBody>
            <a:bodyPr wrap="none">
              <a:spAutoFit/>
            </a:bodyPr>
            <a:lstStyle/>
            <a:p>
              <a:pPr>
                <a:spcAft>
                  <a:spcPts val="600"/>
                </a:spcAft>
              </a:pPr>
              <a:r>
                <a:rPr lang="en-GB" sz="2000" dirty="0">
                  <a:solidFill>
                    <a:srgbClr val="0070C0"/>
                  </a:solidFill>
                </a:rPr>
                <a:t>Elena </a:t>
              </a:r>
              <a:r>
                <a:rPr lang="en-GB" sz="2000" dirty="0" err="1">
                  <a:solidFill>
                    <a:srgbClr val="0070C0"/>
                  </a:solidFill>
                </a:rPr>
                <a:t>Valentini</a:t>
              </a:r>
              <a:r>
                <a:rPr lang="en-GB" sz="2000" dirty="0">
                  <a:solidFill>
                    <a:srgbClr val="0070C0"/>
                  </a:solidFill>
                </a:rPr>
                <a:t>, Jason Lee Bell,</a:t>
              </a:r>
              <a:r>
                <a:rPr lang="en-GB" dirty="0"/>
                <a:t> </a:t>
              </a:r>
              <a:r>
                <a:rPr lang="en-GB" sz="2000" dirty="0">
                  <a:solidFill>
                    <a:srgbClr val="0070C0"/>
                  </a:solidFill>
                </a:rPr>
                <a:t>Patience Kiara ( ACTED/</a:t>
              </a:r>
              <a:r>
                <a:rPr lang="en-GB" sz="2000" dirty="0" err="1">
                  <a:solidFill>
                    <a:srgbClr val="0070C0"/>
                  </a:solidFill>
                </a:rPr>
                <a:t>ReDDS</a:t>
              </a:r>
              <a:r>
                <a:rPr lang="en-GB" sz="2000" dirty="0">
                  <a:solidFill>
                    <a:srgbClr val="0070C0"/>
                  </a:solidFill>
                </a:rPr>
                <a:t>) </a:t>
              </a:r>
            </a:p>
          </p:txBody>
        </p:sp>
        <p:sp>
          <p:nvSpPr>
            <p:cNvPr id="15" name="TextBox 14">
              <a:extLst>
                <a:ext uri="{FF2B5EF4-FFF2-40B4-BE49-F238E27FC236}">
                  <a16:creationId xmlns:a16="http://schemas.microsoft.com/office/drawing/2014/main" id="{02C5101F-51D3-4A64-9174-4FCA1B2D14E8}"/>
                </a:ext>
              </a:extLst>
            </p:cNvPr>
            <p:cNvSpPr txBox="1"/>
            <p:nvPr/>
          </p:nvSpPr>
          <p:spPr>
            <a:xfrm>
              <a:off x="722978" y="2230429"/>
              <a:ext cx="8210550" cy="400110"/>
            </a:xfrm>
            <a:prstGeom prst="rect">
              <a:avLst/>
            </a:prstGeom>
            <a:noFill/>
          </p:spPr>
          <p:txBody>
            <a:bodyPr wrap="square" lIns="91440" tIns="45720" rIns="91440" bIns="45720" rtlCol="0" anchor="t">
              <a:spAutoFit/>
            </a:bodyPr>
            <a:lstStyle/>
            <a:p>
              <a:r>
                <a:rPr lang="en-GB" sz="2000" dirty="0"/>
                <a:t>“</a:t>
              </a:r>
              <a:r>
                <a:rPr lang="en-US" sz="2000" dirty="0" err="1"/>
                <a:t>ReDDS</a:t>
              </a:r>
              <a:r>
                <a:rPr lang="en-US" sz="2000" dirty="0"/>
                <a:t> area-based planning training</a:t>
              </a:r>
              <a:r>
                <a:rPr lang="en-GB" sz="2000" dirty="0"/>
                <a:t>” </a:t>
              </a:r>
            </a:p>
          </p:txBody>
        </p:sp>
      </p:grpSp>
    </p:spTree>
    <p:extLst>
      <p:ext uri="{BB962C8B-B14F-4D97-AF65-F5344CB8AC3E}">
        <p14:creationId xmlns:p14="http://schemas.microsoft.com/office/powerpoint/2010/main" val="2127518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5146221" y="2006783"/>
            <a:ext cx="3672839" cy="26536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68580" tIns="34290" rIns="68580" bIns="34290" rtlCol="0" anchor="b">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685800">
              <a:lnSpc>
                <a:spcPct val="90000"/>
              </a:lnSpc>
              <a:spcBef>
                <a:spcPct val="0"/>
              </a:spcBef>
              <a:spcAft>
                <a:spcPts val="450"/>
              </a:spcAft>
            </a:pPr>
            <a:r>
              <a:rPr lang="en-US" altLang="en-US" sz="3300" b="1" dirty="0">
                <a:latin typeface="+mn-lt"/>
                <a:ea typeface="+mj-ea"/>
                <a:cs typeface="+mj-cs"/>
              </a:rPr>
              <a:t>Area Based Durable Solutions Planning </a:t>
            </a:r>
          </a:p>
          <a:p>
            <a:pPr defTabSz="685800">
              <a:lnSpc>
                <a:spcPct val="90000"/>
              </a:lnSpc>
              <a:spcBef>
                <a:spcPct val="0"/>
              </a:spcBef>
              <a:spcAft>
                <a:spcPts val="450"/>
              </a:spcAft>
            </a:pPr>
            <a:r>
              <a:rPr lang="en-US" altLang="en-US" sz="3300" b="1" dirty="0">
                <a:latin typeface="+mn-lt"/>
                <a:ea typeface="+mj-ea"/>
                <a:cs typeface="+mj-cs"/>
              </a:rPr>
              <a:t>Training curriculum </a:t>
            </a:r>
          </a:p>
          <a:p>
            <a:pPr defTabSz="685800">
              <a:lnSpc>
                <a:spcPct val="90000"/>
              </a:lnSpc>
              <a:spcBef>
                <a:spcPct val="0"/>
              </a:spcBef>
              <a:spcAft>
                <a:spcPts val="450"/>
              </a:spcAft>
            </a:pPr>
            <a:r>
              <a:rPr lang="en-US" altLang="en-US" sz="3825" i="1" dirty="0">
                <a:latin typeface="+mj-lt"/>
                <a:ea typeface="+mj-ea"/>
                <a:cs typeface="+mj-cs"/>
              </a:rPr>
              <a:t>	</a:t>
            </a:r>
            <a:endParaRPr lang="en-US" altLang="en-US" sz="3825" dirty="0">
              <a:latin typeface="+mj-lt"/>
              <a:ea typeface="+mj-ea"/>
              <a:cs typeface="+mj-cs"/>
            </a:endParaRPr>
          </a:p>
        </p:txBody>
      </p:sp>
      <p:pic>
        <p:nvPicPr>
          <p:cNvPr id="4" name="Picture 3">
            <a:extLst>
              <a:ext uri="{FF2B5EF4-FFF2-40B4-BE49-F238E27FC236}">
                <a16:creationId xmlns:a16="http://schemas.microsoft.com/office/drawing/2014/main" id="{7AACE409-4083-4E68-9D79-EE3473DAAF5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28600" y="1518557"/>
            <a:ext cx="4343400" cy="3363549"/>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3148006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D479B859-6929-4D24-863E-05C5DCAD71E9}"/>
              </a:ext>
            </a:extLst>
          </p:cNvPr>
          <p:cNvSpPr/>
          <p:nvPr/>
        </p:nvSpPr>
        <p:spPr>
          <a:xfrm>
            <a:off x="31611" y="916297"/>
            <a:ext cx="7392683" cy="5127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100" b="1" dirty="0">
                <a:ln w="0"/>
                <a:solidFill>
                  <a:schemeClr val="tx1"/>
                </a:solidFill>
                <a:effectLst>
                  <a:outerShdw blurRad="38100" dist="19050" dir="2700000" algn="tl" rotWithShape="0">
                    <a:schemeClr val="dk1">
                      <a:alpha val="40000"/>
                    </a:schemeClr>
                  </a:outerShdw>
                </a:effectLst>
              </a:rPr>
              <a:t>Priority policy processes </a:t>
            </a:r>
            <a:endParaRPr lang="en-GB" sz="2100" b="1" dirty="0">
              <a:ln w="0"/>
              <a:solidFill>
                <a:schemeClr val="tx1"/>
              </a:solidFill>
              <a:effectLst>
                <a:outerShdw blurRad="38100" dist="19050" dir="2700000" algn="tl" rotWithShape="0">
                  <a:schemeClr val="dk1">
                    <a:alpha val="40000"/>
                  </a:schemeClr>
                </a:outerShdw>
              </a:effectLst>
            </a:endParaRPr>
          </a:p>
        </p:txBody>
      </p:sp>
      <p:grpSp>
        <p:nvGrpSpPr>
          <p:cNvPr id="9" name="Group 8"/>
          <p:cNvGrpSpPr/>
          <p:nvPr/>
        </p:nvGrpSpPr>
        <p:grpSpPr>
          <a:xfrm>
            <a:off x="315314" y="1784654"/>
            <a:ext cx="8513373" cy="3634182"/>
            <a:chOff x="575626" y="1043294"/>
            <a:chExt cx="10731220" cy="4029040"/>
          </a:xfrm>
        </p:grpSpPr>
        <p:sp>
          <p:nvSpPr>
            <p:cNvPr id="2" name="Flowchart: Alternate Process 1"/>
            <p:cNvSpPr/>
            <p:nvPr/>
          </p:nvSpPr>
          <p:spPr>
            <a:xfrm>
              <a:off x="4179446" y="2639572"/>
              <a:ext cx="3302539" cy="963599"/>
            </a:xfrm>
            <a:prstGeom prst="flowChartAlternateProcess">
              <a:avLst/>
            </a:prstGeom>
            <a:solidFill>
              <a:srgbClr val="C00000">
                <a:alpha val="99000"/>
              </a:srgbClr>
            </a:solidFill>
            <a:ln>
              <a:solidFill>
                <a:schemeClr val="tx1">
                  <a:alpha val="0"/>
                </a:schemeClr>
              </a:solidFill>
              <a:extLst>
                <a:ext uri="{C807C97D-BFC1-408E-A445-0C87EB9F89A2}">
                  <ask:lineSketchStyleProps xmlns:ask="http://schemas.microsoft.com/office/drawing/2018/sketchyshapes" sd="1219033472">
                    <a:custGeom>
                      <a:avLst/>
                      <a:gdLst>
                        <a:gd name="connsiteX0" fmla="*/ 0 w 3302539"/>
                        <a:gd name="connsiteY0" fmla="*/ 160600 h 963599"/>
                        <a:gd name="connsiteX1" fmla="*/ 160600 w 3302539"/>
                        <a:gd name="connsiteY1" fmla="*/ 0 h 963599"/>
                        <a:gd name="connsiteX2" fmla="*/ 3141939 w 3302539"/>
                        <a:gd name="connsiteY2" fmla="*/ 0 h 963599"/>
                        <a:gd name="connsiteX3" fmla="*/ 3302539 w 3302539"/>
                        <a:gd name="connsiteY3" fmla="*/ 160600 h 963599"/>
                        <a:gd name="connsiteX4" fmla="*/ 3302539 w 3302539"/>
                        <a:gd name="connsiteY4" fmla="*/ 802999 h 963599"/>
                        <a:gd name="connsiteX5" fmla="*/ 3141939 w 3302539"/>
                        <a:gd name="connsiteY5" fmla="*/ 963599 h 963599"/>
                        <a:gd name="connsiteX6" fmla="*/ 160600 w 3302539"/>
                        <a:gd name="connsiteY6" fmla="*/ 963599 h 963599"/>
                        <a:gd name="connsiteX7" fmla="*/ 0 w 3302539"/>
                        <a:gd name="connsiteY7" fmla="*/ 802999 h 963599"/>
                        <a:gd name="connsiteX8" fmla="*/ 0 w 3302539"/>
                        <a:gd name="connsiteY8" fmla="*/ 160600 h 963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02539" h="963599" fill="none" extrusionOk="0">
                          <a:moveTo>
                            <a:pt x="0" y="160600"/>
                          </a:moveTo>
                          <a:cubicBezTo>
                            <a:pt x="-2010" y="71578"/>
                            <a:pt x="73191" y="1053"/>
                            <a:pt x="160600" y="0"/>
                          </a:cubicBezTo>
                          <a:cubicBezTo>
                            <a:pt x="984834" y="130954"/>
                            <a:pt x="2071274" y="43574"/>
                            <a:pt x="3141939" y="0"/>
                          </a:cubicBezTo>
                          <a:cubicBezTo>
                            <a:pt x="3233053" y="3723"/>
                            <a:pt x="3308340" y="79009"/>
                            <a:pt x="3302539" y="160600"/>
                          </a:cubicBezTo>
                          <a:cubicBezTo>
                            <a:pt x="3315091" y="422399"/>
                            <a:pt x="3354179" y="499943"/>
                            <a:pt x="3302539" y="802999"/>
                          </a:cubicBezTo>
                          <a:cubicBezTo>
                            <a:pt x="3299000" y="892277"/>
                            <a:pt x="3229455" y="962784"/>
                            <a:pt x="3141939" y="963599"/>
                          </a:cubicBezTo>
                          <a:cubicBezTo>
                            <a:pt x="1862325" y="1118796"/>
                            <a:pt x="1228291" y="1126619"/>
                            <a:pt x="160600" y="963599"/>
                          </a:cubicBezTo>
                          <a:cubicBezTo>
                            <a:pt x="72709" y="952693"/>
                            <a:pt x="-8350" y="896572"/>
                            <a:pt x="0" y="802999"/>
                          </a:cubicBezTo>
                          <a:cubicBezTo>
                            <a:pt x="11931" y="561803"/>
                            <a:pt x="53546" y="398970"/>
                            <a:pt x="0" y="160600"/>
                          </a:cubicBezTo>
                          <a:close/>
                        </a:path>
                        <a:path w="3302539" h="963599" stroke="0" extrusionOk="0">
                          <a:moveTo>
                            <a:pt x="0" y="160600"/>
                          </a:moveTo>
                          <a:cubicBezTo>
                            <a:pt x="-9329" y="66149"/>
                            <a:pt x="61279" y="3987"/>
                            <a:pt x="160600" y="0"/>
                          </a:cubicBezTo>
                          <a:cubicBezTo>
                            <a:pt x="820403" y="132882"/>
                            <a:pt x="1746578" y="-84951"/>
                            <a:pt x="3141939" y="0"/>
                          </a:cubicBezTo>
                          <a:cubicBezTo>
                            <a:pt x="3229057" y="1542"/>
                            <a:pt x="3299644" y="87907"/>
                            <a:pt x="3302539" y="160600"/>
                          </a:cubicBezTo>
                          <a:cubicBezTo>
                            <a:pt x="3308669" y="268969"/>
                            <a:pt x="3358701" y="616068"/>
                            <a:pt x="3302539" y="802999"/>
                          </a:cubicBezTo>
                          <a:cubicBezTo>
                            <a:pt x="3307750" y="892314"/>
                            <a:pt x="3234811" y="955006"/>
                            <a:pt x="3141939" y="963599"/>
                          </a:cubicBezTo>
                          <a:cubicBezTo>
                            <a:pt x="2453207" y="1051238"/>
                            <a:pt x="1087433" y="890920"/>
                            <a:pt x="160600" y="963599"/>
                          </a:cubicBezTo>
                          <a:cubicBezTo>
                            <a:pt x="70754" y="952638"/>
                            <a:pt x="-738" y="892721"/>
                            <a:pt x="0" y="802999"/>
                          </a:cubicBezTo>
                          <a:cubicBezTo>
                            <a:pt x="25917" y="722309"/>
                            <a:pt x="-4133" y="464153"/>
                            <a:pt x="0" y="16060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Area-Based Solutions Planning</a:t>
              </a:r>
            </a:p>
          </p:txBody>
        </p:sp>
        <p:sp>
          <p:nvSpPr>
            <p:cNvPr id="24" name="Flowchart: Alternate Process 23"/>
            <p:cNvSpPr/>
            <p:nvPr/>
          </p:nvSpPr>
          <p:spPr>
            <a:xfrm>
              <a:off x="575626" y="2441930"/>
              <a:ext cx="2674314" cy="1279256"/>
            </a:xfrm>
            <a:prstGeom prst="flowChartAlternateProcess">
              <a:avLst/>
            </a:prstGeom>
            <a:solidFill>
              <a:schemeClr val="bg1"/>
            </a:solidFill>
            <a:ln w="38100">
              <a:solidFill>
                <a:schemeClr val="tx1"/>
              </a:solidFill>
              <a:extLst>
                <a:ext uri="{C807C97D-BFC1-408E-A445-0C87EB9F89A2}">
                  <ask:lineSketchStyleProps xmlns:ask="http://schemas.microsoft.com/office/drawing/2018/sketchyshapes" sd="914353939">
                    <a:custGeom>
                      <a:avLst/>
                      <a:gdLst>
                        <a:gd name="connsiteX0" fmla="*/ 0 w 2674314"/>
                        <a:gd name="connsiteY0" fmla="*/ 213209 h 1279256"/>
                        <a:gd name="connsiteX1" fmla="*/ 213209 w 2674314"/>
                        <a:gd name="connsiteY1" fmla="*/ 0 h 1279256"/>
                        <a:gd name="connsiteX2" fmla="*/ 2461105 w 2674314"/>
                        <a:gd name="connsiteY2" fmla="*/ 0 h 1279256"/>
                        <a:gd name="connsiteX3" fmla="*/ 2674314 w 2674314"/>
                        <a:gd name="connsiteY3" fmla="*/ 213209 h 1279256"/>
                        <a:gd name="connsiteX4" fmla="*/ 2674314 w 2674314"/>
                        <a:gd name="connsiteY4" fmla="*/ 1066047 h 1279256"/>
                        <a:gd name="connsiteX5" fmla="*/ 2461105 w 2674314"/>
                        <a:gd name="connsiteY5" fmla="*/ 1279256 h 1279256"/>
                        <a:gd name="connsiteX6" fmla="*/ 213209 w 2674314"/>
                        <a:gd name="connsiteY6" fmla="*/ 1279256 h 1279256"/>
                        <a:gd name="connsiteX7" fmla="*/ 0 w 2674314"/>
                        <a:gd name="connsiteY7" fmla="*/ 1066047 h 1279256"/>
                        <a:gd name="connsiteX8" fmla="*/ 0 w 2674314"/>
                        <a:gd name="connsiteY8" fmla="*/ 213209 h 1279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74314" h="1279256" fill="none" extrusionOk="0">
                          <a:moveTo>
                            <a:pt x="0" y="213209"/>
                          </a:moveTo>
                          <a:cubicBezTo>
                            <a:pt x="-13652" y="94578"/>
                            <a:pt x="109827" y="15387"/>
                            <a:pt x="213209" y="0"/>
                          </a:cubicBezTo>
                          <a:cubicBezTo>
                            <a:pt x="1253721" y="45175"/>
                            <a:pt x="1897120" y="-83552"/>
                            <a:pt x="2461105" y="0"/>
                          </a:cubicBezTo>
                          <a:cubicBezTo>
                            <a:pt x="2582916" y="-4173"/>
                            <a:pt x="2688253" y="99484"/>
                            <a:pt x="2674314" y="213209"/>
                          </a:cubicBezTo>
                          <a:cubicBezTo>
                            <a:pt x="2633049" y="340445"/>
                            <a:pt x="2621289" y="798027"/>
                            <a:pt x="2674314" y="1066047"/>
                          </a:cubicBezTo>
                          <a:cubicBezTo>
                            <a:pt x="2684401" y="1200453"/>
                            <a:pt x="2583148" y="1275685"/>
                            <a:pt x="2461105" y="1279256"/>
                          </a:cubicBezTo>
                          <a:cubicBezTo>
                            <a:pt x="2131598" y="1154395"/>
                            <a:pt x="451300" y="1339353"/>
                            <a:pt x="213209" y="1279256"/>
                          </a:cubicBezTo>
                          <a:cubicBezTo>
                            <a:pt x="102524" y="1268266"/>
                            <a:pt x="18924" y="1194217"/>
                            <a:pt x="0" y="1066047"/>
                          </a:cubicBezTo>
                          <a:cubicBezTo>
                            <a:pt x="-23037" y="837437"/>
                            <a:pt x="-57580" y="553705"/>
                            <a:pt x="0" y="213209"/>
                          </a:cubicBezTo>
                          <a:close/>
                        </a:path>
                        <a:path w="2674314" h="1279256" stroke="0" extrusionOk="0">
                          <a:moveTo>
                            <a:pt x="0" y="213209"/>
                          </a:moveTo>
                          <a:cubicBezTo>
                            <a:pt x="18442" y="96110"/>
                            <a:pt x="81440" y="-17711"/>
                            <a:pt x="213209" y="0"/>
                          </a:cubicBezTo>
                          <a:cubicBezTo>
                            <a:pt x="715740" y="-99674"/>
                            <a:pt x="1952086" y="130521"/>
                            <a:pt x="2461105" y="0"/>
                          </a:cubicBezTo>
                          <a:cubicBezTo>
                            <a:pt x="2574337" y="4261"/>
                            <a:pt x="2681282" y="93260"/>
                            <a:pt x="2674314" y="213209"/>
                          </a:cubicBezTo>
                          <a:cubicBezTo>
                            <a:pt x="2603534" y="383737"/>
                            <a:pt x="2626737" y="832012"/>
                            <a:pt x="2674314" y="1066047"/>
                          </a:cubicBezTo>
                          <a:cubicBezTo>
                            <a:pt x="2683314" y="1204050"/>
                            <a:pt x="2578287" y="1282437"/>
                            <a:pt x="2461105" y="1279256"/>
                          </a:cubicBezTo>
                          <a:cubicBezTo>
                            <a:pt x="1881410" y="1304461"/>
                            <a:pt x="729097" y="1324635"/>
                            <a:pt x="213209" y="1279256"/>
                          </a:cubicBezTo>
                          <a:cubicBezTo>
                            <a:pt x="103679" y="1292819"/>
                            <a:pt x="10502" y="1198693"/>
                            <a:pt x="0" y="1066047"/>
                          </a:cubicBezTo>
                          <a:cubicBezTo>
                            <a:pt x="4790" y="880996"/>
                            <a:pt x="30047" y="473489"/>
                            <a:pt x="0" y="213209"/>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b="1" dirty="0">
                <a:solidFill>
                  <a:schemeClr val="tx1"/>
                </a:solidFill>
              </a:endParaRPr>
            </a:p>
            <a:p>
              <a:pPr algn="ctr"/>
              <a:endParaRPr lang="en-US" sz="1350" b="1" dirty="0">
                <a:solidFill>
                  <a:schemeClr val="tx1"/>
                </a:solidFill>
              </a:endParaRPr>
            </a:p>
            <a:p>
              <a:pPr algn="ctr"/>
              <a:r>
                <a:rPr lang="en-US" dirty="0">
                  <a:solidFill>
                    <a:schemeClr val="tx1"/>
                  </a:solidFill>
                </a:rPr>
                <a:t>Monitoring and Evaluation </a:t>
              </a:r>
            </a:p>
            <a:p>
              <a:pPr lvl="0" algn="ctr"/>
              <a:endParaRPr lang="en-US" sz="1500" b="1" dirty="0">
                <a:latin typeface="News Gothic MT"/>
                <a:cs typeface="Calibri"/>
              </a:endParaRPr>
            </a:p>
          </p:txBody>
        </p:sp>
        <p:sp>
          <p:nvSpPr>
            <p:cNvPr id="31" name="Flowchart: Alternate Process 30"/>
            <p:cNvSpPr/>
            <p:nvPr/>
          </p:nvSpPr>
          <p:spPr>
            <a:xfrm>
              <a:off x="2596599" y="4289384"/>
              <a:ext cx="2987855" cy="782950"/>
            </a:xfrm>
            <a:prstGeom prst="flowChartAlternateProcess">
              <a:avLst/>
            </a:prstGeom>
            <a:solidFill>
              <a:schemeClr val="bg1"/>
            </a:solidFill>
            <a:ln w="38100">
              <a:solidFill>
                <a:schemeClr val="tx1"/>
              </a:solidFill>
              <a:extLst>
                <a:ext uri="{C807C97D-BFC1-408E-A445-0C87EB9F89A2}">
                  <ask:lineSketchStyleProps xmlns:ask="http://schemas.microsoft.com/office/drawing/2018/sketchyshapes" sd="1763175327">
                    <a:custGeom>
                      <a:avLst/>
                      <a:gdLst>
                        <a:gd name="connsiteX0" fmla="*/ 0 w 2396742"/>
                        <a:gd name="connsiteY0" fmla="*/ 133872 h 803234"/>
                        <a:gd name="connsiteX1" fmla="*/ 133872 w 2396742"/>
                        <a:gd name="connsiteY1" fmla="*/ 0 h 803234"/>
                        <a:gd name="connsiteX2" fmla="*/ 2262870 w 2396742"/>
                        <a:gd name="connsiteY2" fmla="*/ 0 h 803234"/>
                        <a:gd name="connsiteX3" fmla="*/ 2396742 w 2396742"/>
                        <a:gd name="connsiteY3" fmla="*/ 133872 h 803234"/>
                        <a:gd name="connsiteX4" fmla="*/ 2396742 w 2396742"/>
                        <a:gd name="connsiteY4" fmla="*/ 669362 h 803234"/>
                        <a:gd name="connsiteX5" fmla="*/ 2262870 w 2396742"/>
                        <a:gd name="connsiteY5" fmla="*/ 803234 h 803234"/>
                        <a:gd name="connsiteX6" fmla="*/ 133872 w 2396742"/>
                        <a:gd name="connsiteY6" fmla="*/ 803234 h 803234"/>
                        <a:gd name="connsiteX7" fmla="*/ 0 w 2396742"/>
                        <a:gd name="connsiteY7" fmla="*/ 669362 h 803234"/>
                        <a:gd name="connsiteX8" fmla="*/ 0 w 2396742"/>
                        <a:gd name="connsiteY8" fmla="*/ 133872 h 803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96742" h="803234" fill="none" extrusionOk="0">
                          <a:moveTo>
                            <a:pt x="0" y="133872"/>
                          </a:moveTo>
                          <a:cubicBezTo>
                            <a:pt x="2174" y="61891"/>
                            <a:pt x="70100" y="-8396"/>
                            <a:pt x="133872" y="0"/>
                          </a:cubicBezTo>
                          <a:cubicBezTo>
                            <a:pt x="1032813" y="-162130"/>
                            <a:pt x="1885960" y="-157769"/>
                            <a:pt x="2262870" y="0"/>
                          </a:cubicBezTo>
                          <a:cubicBezTo>
                            <a:pt x="2337794" y="2222"/>
                            <a:pt x="2391473" y="59836"/>
                            <a:pt x="2396742" y="133872"/>
                          </a:cubicBezTo>
                          <a:cubicBezTo>
                            <a:pt x="2384360" y="292033"/>
                            <a:pt x="2402078" y="521432"/>
                            <a:pt x="2396742" y="669362"/>
                          </a:cubicBezTo>
                          <a:cubicBezTo>
                            <a:pt x="2399948" y="736910"/>
                            <a:pt x="2345889" y="802772"/>
                            <a:pt x="2262870" y="803234"/>
                          </a:cubicBezTo>
                          <a:cubicBezTo>
                            <a:pt x="1639728" y="868986"/>
                            <a:pt x="1085947" y="730617"/>
                            <a:pt x="133872" y="803234"/>
                          </a:cubicBezTo>
                          <a:cubicBezTo>
                            <a:pt x="51403" y="812857"/>
                            <a:pt x="-4557" y="743208"/>
                            <a:pt x="0" y="669362"/>
                          </a:cubicBezTo>
                          <a:cubicBezTo>
                            <a:pt x="-35278" y="542332"/>
                            <a:pt x="28871" y="303710"/>
                            <a:pt x="0" y="133872"/>
                          </a:cubicBezTo>
                          <a:close/>
                        </a:path>
                        <a:path w="2396742" h="803234" stroke="0" extrusionOk="0">
                          <a:moveTo>
                            <a:pt x="0" y="133872"/>
                          </a:moveTo>
                          <a:cubicBezTo>
                            <a:pt x="-6921" y="61998"/>
                            <a:pt x="58889" y="-144"/>
                            <a:pt x="133872" y="0"/>
                          </a:cubicBezTo>
                          <a:cubicBezTo>
                            <a:pt x="771582" y="27632"/>
                            <a:pt x="1654873" y="-168381"/>
                            <a:pt x="2262870" y="0"/>
                          </a:cubicBezTo>
                          <a:cubicBezTo>
                            <a:pt x="2335816" y="78"/>
                            <a:pt x="2396351" y="58942"/>
                            <a:pt x="2396742" y="133872"/>
                          </a:cubicBezTo>
                          <a:cubicBezTo>
                            <a:pt x="2405117" y="260216"/>
                            <a:pt x="2420742" y="421824"/>
                            <a:pt x="2396742" y="669362"/>
                          </a:cubicBezTo>
                          <a:cubicBezTo>
                            <a:pt x="2398447" y="737646"/>
                            <a:pt x="2326649" y="799431"/>
                            <a:pt x="2262870" y="803234"/>
                          </a:cubicBezTo>
                          <a:cubicBezTo>
                            <a:pt x="1480755" y="730224"/>
                            <a:pt x="582283" y="778899"/>
                            <a:pt x="133872" y="803234"/>
                          </a:cubicBezTo>
                          <a:cubicBezTo>
                            <a:pt x="67549" y="812539"/>
                            <a:pt x="10895" y="742345"/>
                            <a:pt x="0" y="669362"/>
                          </a:cubicBezTo>
                          <a:cubicBezTo>
                            <a:pt x="29287" y="433414"/>
                            <a:pt x="12201" y="318078"/>
                            <a:pt x="0" y="133872"/>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cs typeface="Calibri"/>
                </a:rPr>
                <a:t>Planning</a:t>
              </a:r>
            </a:p>
          </p:txBody>
        </p:sp>
        <p:sp>
          <p:nvSpPr>
            <p:cNvPr id="33" name="Flowchart: Alternate Process 32"/>
            <p:cNvSpPr/>
            <p:nvPr/>
          </p:nvSpPr>
          <p:spPr>
            <a:xfrm>
              <a:off x="8411491" y="2441930"/>
              <a:ext cx="2895355" cy="1150093"/>
            </a:xfrm>
            <a:prstGeom prst="flowChartAlternateProcess">
              <a:avLst/>
            </a:prstGeom>
            <a:solidFill>
              <a:schemeClr val="bg1"/>
            </a:solidFill>
            <a:ln w="38100">
              <a:solidFill>
                <a:schemeClr val="tx1"/>
              </a:solidFill>
              <a:extLst>
                <a:ext uri="{C807C97D-BFC1-408E-A445-0C87EB9F89A2}">
                  <ask:lineSketchStyleProps xmlns:ask="http://schemas.microsoft.com/office/drawing/2018/sketchyshapes" sd="198946862">
                    <a:custGeom>
                      <a:avLst/>
                      <a:gdLst>
                        <a:gd name="connsiteX0" fmla="*/ 0 w 2895355"/>
                        <a:gd name="connsiteY0" fmla="*/ 191682 h 1150093"/>
                        <a:gd name="connsiteX1" fmla="*/ 191682 w 2895355"/>
                        <a:gd name="connsiteY1" fmla="*/ 0 h 1150093"/>
                        <a:gd name="connsiteX2" fmla="*/ 2703673 w 2895355"/>
                        <a:gd name="connsiteY2" fmla="*/ 0 h 1150093"/>
                        <a:gd name="connsiteX3" fmla="*/ 2895355 w 2895355"/>
                        <a:gd name="connsiteY3" fmla="*/ 191682 h 1150093"/>
                        <a:gd name="connsiteX4" fmla="*/ 2895355 w 2895355"/>
                        <a:gd name="connsiteY4" fmla="*/ 958411 h 1150093"/>
                        <a:gd name="connsiteX5" fmla="*/ 2703673 w 2895355"/>
                        <a:gd name="connsiteY5" fmla="*/ 1150093 h 1150093"/>
                        <a:gd name="connsiteX6" fmla="*/ 191682 w 2895355"/>
                        <a:gd name="connsiteY6" fmla="*/ 1150093 h 1150093"/>
                        <a:gd name="connsiteX7" fmla="*/ 0 w 2895355"/>
                        <a:gd name="connsiteY7" fmla="*/ 958411 h 1150093"/>
                        <a:gd name="connsiteX8" fmla="*/ 0 w 2895355"/>
                        <a:gd name="connsiteY8" fmla="*/ 191682 h 115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95355" h="1150093" fill="none" extrusionOk="0">
                          <a:moveTo>
                            <a:pt x="0" y="191682"/>
                          </a:moveTo>
                          <a:cubicBezTo>
                            <a:pt x="1726" y="84598"/>
                            <a:pt x="72087" y="-951"/>
                            <a:pt x="191682" y="0"/>
                          </a:cubicBezTo>
                          <a:cubicBezTo>
                            <a:pt x="1287691" y="-142988"/>
                            <a:pt x="2261884" y="-139101"/>
                            <a:pt x="2703673" y="0"/>
                          </a:cubicBezTo>
                          <a:cubicBezTo>
                            <a:pt x="2808914" y="9017"/>
                            <a:pt x="2892541" y="86924"/>
                            <a:pt x="2895355" y="191682"/>
                          </a:cubicBezTo>
                          <a:cubicBezTo>
                            <a:pt x="2889606" y="409991"/>
                            <a:pt x="2852051" y="656724"/>
                            <a:pt x="2895355" y="958411"/>
                          </a:cubicBezTo>
                          <a:cubicBezTo>
                            <a:pt x="2889750" y="1046989"/>
                            <a:pt x="2809917" y="1137508"/>
                            <a:pt x="2703673" y="1150093"/>
                          </a:cubicBezTo>
                          <a:cubicBezTo>
                            <a:pt x="1853895" y="1275987"/>
                            <a:pt x="976266" y="1319904"/>
                            <a:pt x="191682" y="1150093"/>
                          </a:cubicBezTo>
                          <a:cubicBezTo>
                            <a:pt x="91610" y="1165750"/>
                            <a:pt x="10598" y="1049030"/>
                            <a:pt x="0" y="958411"/>
                          </a:cubicBezTo>
                          <a:cubicBezTo>
                            <a:pt x="17333" y="808159"/>
                            <a:pt x="-66672" y="330957"/>
                            <a:pt x="0" y="191682"/>
                          </a:cubicBezTo>
                          <a:close/>
                        </a:path>
                        <a:path w="2895355" h="1150093" stroke="0" extrusionOk="0">
                          <a:moveTo>
                            <a:pt x="0" y="191682"/>
                          </a:moveTo>
                          <a:cubicBezTo>
                            <a:pt x="-2880" y="85230"/>
                            <a:pt x="82920" y="-297"/>
                            <a:pt x="191682" y="0"/>
                          </a:cubicBezTo>
                          <a:cubicBezTo>
                            <a:pt x="1173793" y="72176"/>
                            <a:pt x="1798818" y="-29826"/>
                            <a:pt x="2703673" y="0"/>
                          </a:cubicBezTo>
                          <a:cubicBezTo>
                            <a:pt x="2819663" y="62"/>
                            <a:pt x="2898392" y="86190"/>
                            <a:pt x="2895355" y="191682"/>
                          </a:cubicBezTo>
                          <a:cubicBezTo>
                            <a:pt x="2953040" y="352492"/>
                            <a:pt x="2828555" y="575908"/>
                            <a:pt x="2895355" y="958411"/>
                          </a:cubicBezTo>
                          <a:cubicBezTo>
                            <a:pt x="2897956" y="1057961"/>
                            <a:pt x="2805701" y="1145015"/>
                            <a:pt x="2703673" y="1150093"/>
                          </a:cubicBezTo>
                          <a:cubicBezTo>
                            <a:pt x="2200898" y="1194578"/>
                            <a:pt x="830195" y="1044355"/>
                            <a:pt x="191682" y="1150093"/>
                          </a:cubicBezTo>
                          <a:cubicBezTo>
                            <a:pt x="97184" y="1167237"/>
                            <a:pt x="4849" y="1070529"/>
                            <a:pt x="0" y="958411"/>
                          </a:cubicBezTo>
                          <a:cubicBezTo>
                            <a:pt x="18967" y="621991"/>
                            <a:pt x="24613" y="290521"/>
                            <a:pt x="0" y="191682"/>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 step by step methodology</a:t>
              </a:r>
            </a:p>
          </p:txBody>
        </p:sp>
        <p:sp>
          <p:nvSpPr>
            <p:cNvPr id="19" name="Flowchart: Alternate Process 18"/>
            <p:cNvSpPr/>
            <p:nvPr/>
          </p:nvSpPr>
          <p:spPr>
            <a:xfrm>
              <a:off x="1774772" y="1043294"/>
              <a:ext cx="3804795" cy="878135"/>
            </a:xfrm>
            <a:prstGeom prst="flowChartAlternateProcess">
              <a:avLst/>
            </a:prstGeom>
            <a:noFill/>
            <a:ln w="38100">
              <a:solidFill>
                <a:schemeClr val="tx1"/>
              </a:solidFill>
              <a:extLst>
                <a:ext uri="{C807C97D-BFC1-408E-A445-0C87EB9F89A2}">
                  <ask:lineSketchStyleProps xmlns:ask="http://schemas.microsoft.com/office/drawing/2018/sketchyshapes" sd="1219033472">
                    <a:custGeom>
                      <a:avLst/>
                      <a:gdLst>
                        <a:gd name="connsiteX0" fmla="*/ 0 w 3804795"/>
                        <a:gd name="connsiteY0" fmla="*/ 146356 h 878135"/>
                        <a:gd name="connsiteX1" fmla="*/ 146356 w 3804795"/>
                        <a:gd name="connsiteY1" fmla="*/ 0 h 878135"/>
                        <a:gd name="connsiteX2" fmla="*/ 3658439 w 3804795"/>
                        <a:gd name="connsiteY2" fmla="*/ 0 h 878135"/>
                        <a:gd name="connsiteX3" fmla="*/ 3804795 w 3804795"/>
                        <a:gd name="connsiteY3" fmla="*/ 146356 h 878135"/>
                        <a:gd name="connsiteX4" fmla="*/ 3804795 w 3804795"/>
                        <a:gd name="connsiteY4" fmla="*/ 731779 h 878135"/>
                        <a:gd name="connsiteX5" fmla="*/ 3658439 w 3804795"/>
                        <a:gd name="connsiteY5" fmla="*/ 878135 h 878135"/>
                        <a:gd name="connsiteX6" fmla="*/ 146356 w 3804795"/>
                        <a:gd name="connsiteY6" fmla="*/ 878135 h 878135"/>
                        <a:gd name="connsiteX7" fmla="*/ 0 w 3804795"/>
                        <a:gd name="connsiteY7" fmla="*/ 731779 h 878135"/>
                        <a:gd name="connsiteX8" fmla="*/ 0 w 3804795"/>
                        <a:gd name="connsiteY8" fmla="*/ 146356 h 878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04795" h="878135" extrusionOk="0">
                          <a:moveTo>
                            <a:pt x="0" y="146356"/>
                          </a:moveTo>
                          <a:cubicBezTo>
                            <a:pt x="-11499" y="58433"/>
                            <a:pt x="59495" y="2264"/>
                            <a:pt x="146356" y="0"/>
                          </a:cubicBezTo>
                          <a:cubicBezTo>
                            <a:pt x="995760" y="132882"/>
                            <a:pt x="2553633" y="-84951"/>
                            <a:pt x="3658439" y="0"/>
                          </a:cubicBezTo>
                          <a:cubicBezTo>
                            <a:pt x="3729581" y="9461"/>
                            <a:pt x="3804501" y="67150"/>
                            <a:pt x="3804795" y="146356"/>
                          </a:cubicBezTo>
                          <a:cubicBezTo>
                            <a:pt x="3810660" y="424573"/>
                            <a:pt x="3785512" y="551474"/>
                            <a:pt x="3804795" y="731779"/>
                          </a:cubicBezTo>
                          <a:cubicBezTo>
                            <a:pt x="3806209" y="812777"/>
                            <a:pt x="3744425" y="867523"/>
                            <a:pt x="3658439" y="878135"/>
                          </a:cubicBezTo>
                          <a:cubicBezTo>
                            <a:pt x="2473461" y="965774"/>
                            <a:pt x="869304" y="805456"/>
                            <a:pt x="146356" y="878135"/>
                          </a:cubicBezTo>
                          <a:cubicBezTo>
                            <a:pt x="65214" y="875155"/>
                            <a:pt x="-7393" y="822884"/>
                            <a:pt x="0" y="731779"/>
                          </a:cubicBezTo>
                          <a:cubicBezTo>
                            <a:pt x="30180" y="463277"/>
                            <a:pt x="14541" y="328588"/>
                            <a:pt x="0" y="146356"/>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cs typeface="Calibri"/>
                </a:rPr>
                <a:t>What is it? </a:t>
              </a:r>
            </a:p>
          </p:txBody>
        </p:sp>
        <p:sp>
          <p:nvSpPr>
            <p:cNvPr id="27" name="Flowchart: Alternate Process 26"/>
            <p:cNvSpPr/>
            <p:nvPr/>
          </p:nvSpPr>
          <p:spPr>
            <a:xfrm>
              <a:off x="6090931" y="4260853"/>
              <a:ext cx="3063412" cy="782950"/>
            </a:xfrm>
            <a:prstGeom prst="flowChartAlternateProcess">
              <a:avLst/>
            </a:prstGeom>
            <a:solidFill>
              <a:schemeClr val="bg1"/>
            </a:solidFill>
            <a:ln w="38100">
              <a:solidFill>
                <a:schemeClr val="tx1"/>
              </a:solidFill>
              <a:extLst>
                <a:ext uri="{C807C97D-BFC1-408E-A445-0C87EB9F89A2}">
                  <ask:lineSketchStyleProps xmlns:ask="http://schemas.microsoft.com/office/drawing/2018/sketchyshapes" sd="2223201802">
                    <a:custGeom>
                      <a:avLst/>
                      <a:gdLst>
                        <a:gd name="connsiteX0" fmla="*/ 0 w 2460792"/>
                        <a:gd name="connsiteY0" fmla="*/ 130492 h 782950"/>
                        <a:gd name="connsiteX1" fmla="*/ 130492 w 2460792"/>
                        <a:gd name="connsiteY1" fmla="*/ 0 h 782950"/>
                        <a:gd name="connsiteX2" fmla="*/ 2330300 w 2460792"/>
                        <a:gd name="connsiteY2" fmla="*/ 0 h 782950"/>
                        <a:gd name="connsiteX3" fmla="*/ 2460792 w 2460792"/>
                        <a:gd name="connsiteY3" fmla="*/ 130492 h 782950"/>
                        <a:gd name="connsiteX4" fmla="*/ 2460792 w 2460792"/>
                        <a:gd name="connsiteY4" fmla="*/ 652458 h 782950"/>
                        <a:gd name="connsiteX5" fmla="*/ 2330300 w 2460792"/>
                        <a:gd name="connsiteY5" fmla="*/ 782950 h 782950"/>
                        <a:gd name="connsiteX6" fmla="*/ 130492 w 2460792"/>
                        <a:gd name="connsiteY6" fmla="*/ 782950 h 782950"/>
                        <a:gd name="connsiteX7" fmla="*/ 0 w 2460792"/>
                        <a:gd name="connsiteY7" fmla="*/ 652458 h 782950"/>
                        <a:gd name="connsiteX8" fmla="*/ 0 w 2460792"/>
                        <a:gd name="connsiteY8" fmla="*/ 130492 h 78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60792" h="782950" fill="none" extrusionOk="0">
                          <a:moveTo>
                            <a:pt x="0" y="130492"/>
                          </a:moveTo>
                          <a:cubicBezTo>
                            <a:pt x="2412" y="57785"/>
                            <a:pt x="59377" y="-111"/>
                            <a:pt x="130492" y="0"/>
                          </a:cubicBezTo>
                          <a:cubicBezTo>
                            <a:pt x="559326" y="-130059"/>
                            <a:pt x="1291680" y="94767"/>
                            <a:pt x="2330300" y="0"/>
                          </a:cubicBezTo>
                          <a:cubicBezTo>
                            <a:pt x="2407728" y="4237"/>
                            <a:pt x="2462022" y="66954"/>
                            <a:pt x="2460792" y="130492"/>
                          </a:cubicBezTo>
                          <a:cubicBezTo>
                            <a:pt x="2451737" y="340993"/>
                            <a:pt x="2499055" y="532597"/>
                            <a:pt x="2460792" y="652458"/>
                          </a:cubicBezTo>
                          <a:cubicBezTo>
                            <a:pt x="2456224" y="729983"/>
                            <a:pt x="2410844" y="775977"/>
                            <a:pt x="2330300" y="782950"/>
                          </a:cubicBezTo>
                          <a:cubicBezTo>
                            <a:pt x="1641242" y="613972"/>
                            <a:pt x="741390" y="765647"/>
                            <a:pt x="130492" y="782950"/>
                          </a:cubicBezTo>
                          <a:cubicBezTo>
                            <a:pt x="47001" y="786444"/>
                            <a:pt x="-4238" y="732513"/>
                            <a:pt x="0" y="652458"/>
                          </a:cubicBezTo>
                          <a:cubicBezTo>
                            <a:pt x="-3652" y="543420"/>
                            <a:pt x="-13454" y="306610"/>
                            <a:pt x="0" y="130492"/>
                          </a:cubicBezTo>
                          <a:close/>
                        </a:path>
                        <a:path w="2460792" h="782950" stroke="0" extrusionOk="0">
                          <a:moveTo>
                            <a:pt x="0" y="130492"/>
                          </a:moveTo>
                          <a:cubicBezTo>
                            <a:pt x="4041" y="57108"/>
                            <a:pt x="56842" y="3424"/>
                            <a:pt x="130492" y="0"/>
                          </a:cubicBezTo>
                          <a:cubicBezTo>
                            <a:pt x="560243" y="45763"/>
                            <a:pt x="2059518" y="165682"/>
                            <a:pt x="2330300" y="0"/>
                          </a:cubicBezTo>
                          <a:cubicBezTo>
                            <a:pt x="2396780" y="1514"/>
                            <a:pt x="2461256" y="62250"/>
                            <a:pt x="2460792" y="130492"/>
                          </a:cubicBezTo>
                          <a:cubicBezTo>
                            <a:pt x="2468922" y="380778"/>
                            <a:pt x="2415625" y="515585"/>
                            <a:pt x="2460792" y="652458"/>
                          </a:cubicBezTo>
                          <a:cubicBezTo>
                            <a:pt x="2448171" y="727186"/>
                            <a:pt x="2409246" y="784617"/>
                            <a:pt x="2330300" y="782950"/>
                          </a:cubicBezTo>
                          <a:cubicBezTo>
                            <a:pt x="1892059" y="751090"/>
                            <a:pt x="475682" y="781952"/>
                            <a:pt x="130492" y="782950"/>
                          </a:cubicBezTo>
                          <a:cubicBezTo>
                            <a:pt x="67961" y="774876"/>
                            <a:pt x="-7551" y="712904"/>
                            <a:pt x="0" y="652458"/>
                          </a:cubicBezTo>
                          <a:cubicBezTo>
                            <a:pt x="15548" y="531962"/>
                            <a:pt x="35837" y="328522"/>
                            <a:pt x="0" y="130492"/>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cs typeface="Calibri"/>
                </a:rPr>
                <a:t>Preparation </a:t>
              </a:r>
            </a:p>
          </p:txBody>
        </p:sp>
      </p:grpSp>
      <p:sp>
        <p:nvSpPr>
          <p:cNvPr id="10" name="Right Arrow 9"/>
          <p:cNvSpPr/>
          <p:nvPr/>
        </p:nvSpPr>
        <p:spPr>
          <a:xfrm rot="5400000">
            <a:off x="4202265" y="2611468"/>
            <a:ext cx="535535" cy="428417"/>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3" name="Right Arrow 22"/>
          <p:cNvSpPr/>
          <p:nvPr/>
        </p:nvSpPr>
        <p:spPr>
          <a:xfrm rot="10800000">
            <a:off x="5902710" y="3348282"/>
            <a:ext cx="535535" cy="428417"/>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5" name="Right Arrow 24"/>
          <p:cNvSpPr/>
          <p:nvPr/>
        </p:nvSpPr>
        <p:spPr>
          <a:xfrm rot="16200000">
            <a:off x="4229426" y="4221123"/>
            <a:ext cx="509790" cy="428417"/>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8" name="Right Arrow 27"/>
          <p:cNvSpPr/>
          <p:nvPr/>
        </p:nvSpPr>
        <p:spPr>
          <a:xfrm>
            <a:off x="2584593" y="3365266"/>
            <a:ext cx="535535" cy="428417"/>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9" name="Rectangle 28">
            <a:extLst>
              <a:ext uri="{FF2B5EF4-FFF2-40B4-BE49-F238E27FC236}">
                <a16:creationId xmlns:a16="http://schemas.microsoft.com/office/drawing/2014/main" id="{A0DDF2C2-9C4D-4410-8267-046CA717A444}"/>
              </a:ext>
            </a:extLst>
          </p:cNvPr>
          <p:cNvSpPr/>
          <p:nvPr/>
        </p:nvSpPr>
        <p:spPr>
          <a:xfrm>
            <a:off x="0" y="928791"/>
            <a:ext cx="7041697" cy="411956"/>
          </a:xfrm>
          <a:prstGeom prst="rect">
            <a:avLst/>
          </a:prstGeom>
          <a:solidFill>
            <a:srgbClr val="BA122B"/>
          </a:solidFill>
          <a:ln>
            <a:solidFill>
              <a:srgbClr val="BA122B"/>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400" b="1" dirty="0">
                <a:solidFill>
                  <a:schemeClr val="bg1"/>
                </a:solidFill>
                <a:latin typeface="+mj-lt"/>
              </a:rPr>
              <a:t>Objectives of the workshop</a:t>
            </a:r>
          </a:p>
        </p:txBody>
      </p:sp>
      <p:sp>
        <p:nvSpPr>
          <p:cNvPr id="15" name="Flowchart: Alternate Process 14"/>
          <p:cNvSpPr/>
          <p:nvPr/>
        </p:nvSpPr>
        <p:spPr>
          <a:xfrm>
            <a:off x="4605175" y="1785290"/>
            <a:ext cx="2963118" cy="756668"/>
          </a:xfrm>
          <a:prstGeom prst="flowChartAlternateProcess">
            <a:avLst/>
          </a:prstGeom>
          <a:solidFill>
            <a:schemeClr val="bg1"/>
          </a:solidFill>
          <a:ln w="38100">
            <a:solidFill>
              <a:schemeClr val="tx1"/>
            </a:solidFill>
            <a:extLst>
              <a:ext uri="{C807C97D-BFC1-408E-A445-0C87EB9F89A2}">
                <ask:lineSketchStyleProps xmlns:ask="http://schemas.microsoft.com/office/drawing/2018/sketchyshapes" sd="981765707">
                  <a:custGeom>
                    <a:avLst/>
                    <a:gdLst>
                      <a:gd name="connsiteX0" fmla="*/ 0 w 3950824"/>
                      <a:gd name="connsiteY0" fmla="*/ 168149 h 1008891"/>
                      <a:gd name="connsiteX1" fmla="*/ 168149 w 3950824"/>
                      <a:gd name="connsiteY1" fmla="*/ 0 h 1008891"/>
                      <a:gd name="connsiteX2" fmla="*/ 3782676 w 3950824"/>
                      <a:gd name="connsiteY2" fmla="*/ 0 h 1008891"/>
                      <a:gd name="connsiteX3" fmla="*/ 3950825 w 3950824"/>
                      <a:gd name="connsiteY3" fmla="*/ 168149 h 1008891"/>
                      <a:gd name="connsiteX4" fmla="*/ 3950824 w 3950824"/>
                      <a:gd name="connsiteY4" fmla="*/ 840743 h 1008891"/>
                      <a:gd name="connsiteX5" fmla="*/ 3782675 w 3950824"/>
                      <a:gd name="connsiteY5" fmla="*/ 1008892 h 1008891"/>
                      <a:gd name="connsiteX6" fmla="*/ 168149 w 3950824"/>
                      <a:gd name="connsiteY6" fmla="*/ 1008891 h 1008891"/>
                      <a:gd name="connsiteX7" fmla="*/ 0 w 3950824"/>
                      <a:gd name="connsiteY7" fmla="*/ 840742 h 1008891"/>
                      <a:gd name="connsiteX8" fmla="*/ 0 w 3950824"/>
                      <a:gd name="connsiteY8" fmla="*/ 168149 h 1008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50824" h="1008891" fill="none" extrusionOk="0">
                        <a:moveTo>
                          <a:pt x="0" y="168149"/>
                        </a:moveTo>
                        <a:cubicBezTo>
                          <a:pt x="-2278" y="85698"/>
                          <a:pt x="78183" y="5407"/>
                          <a:pt x="168149" y="0"/>
                        </a:cubicBezTo>
                        <a:cubicBezTo>
                          <a:pt x="1868023" y="110934"/>
                          <a:pt x="3351022" y="140386"/>
                          <a:pt x="3782676" y="0"/>
                        </a:cubicBezTo>
                        <a:cubicBezTo>
                          <a:pt x="3875877" y="2887"/>
                          <a:pt x="3964327" y="71954"/>
                          <a:pt x="3950825" y="168149"/>
                        </a:cubicBezTo>
                        <a:cubicBezTo>
                          <a:pt x="3940704" y="415387"/>
                          <a:pt x="3951373" y="619211"/>
                          <a:pt x="3950824" y="840743"/>
                        </a:cubicBezTo>
                        <a:cubicBezTo>
                          <a:pt x="3954231" y="935918"/>
                          <a:pt x="3873399" y="1015115"/>
                          <a:pt x="3782675" y="1008892"/>
                        </a:cubicBezTo>
                        <a:cubicBezTo>
                          <a:pt x="2445904" y="1139269"/>
                          <a:pt x="1245469" y="862560"/>
                          <a:pt x="168149" y="1008891"/>
                        </a:cubicBezTo>
                        <a:cubicBezTo>
                          <a:pt x="61892" y="1016267"/>
                          <a:pt x="12583" y="931780"/>
                          <a:pt x="0" y="840742"/>
                        </a:cubicBezTo>
                        <a:cubicBezTo>
                          <a:pt x="16089" y="741521"/>
                          <a:pt x="53917" y="463985"/>
                          <a:pt x="0" y="168149"/>
                        </a:cubicBezTo>
                        <a:close/>
                      </a:path>
                      <a:path w="3950824" h="1008891" stroke="0" extrusionOk="0">
                        <a:moveTo>
                          <a:pt x="0" y="168149"/>
                        </a:moveTo>
                        <a:cubicBezTo>
                          <a:pt x="-8714" y="90572"/>
                          <a:pt x="59690" y="-6439"/>
                          <a:pt x="168149" y="0"/>
                        </a:cubicBezTo>
                        <a:cubicBezTo>
                          <a:pt x="940082" y="-60713"/>
                          <a:pt x="2810346" y="61072"/>
                          <a:pt x="3782676" y="0"/>
                        </a:cubicBezTo>
                        <a:cubicBezTo>
                          <a:pt x="3867468" y="2698"/>
                          <a:pt x="3949063" y="77367"/>
                          <a:pt x="3950825" y="168149"/>
                        </a:cubicBezTo>
                        <a:cubicBezTo>
                          <a:pt x="3954120" y="390215"/>
                          <a:pt x="3939046" y="619247"/>
                          <a:pt x="3950824" y="840743"/>
                        </a:cubicBezTo>
                        <a:cubicBezTo>
                          <a:pt x="3957940" y="926846"/>
                          <a:pt x="3886663" y="1009626"/>
                          <a:pt x="3782675" y="1008892"/>
                        </a:cubicBezTo>
                        <a:cubicBezTo>
                          <a:pt x="3376555" y="935121"/>
                          <a:pt x="1829251" y="853008"/>
                          <a:pt x="168149" y="1008891"/>
                        </a:cubicBezTo>
                        <a:cubicBezTo>
                          <a:pt x="83946" y="1010147"/>
                          <a:pt x="-14250" y="927105"/>
                          <a:pt x="0" y="840742"/>
                        </a:cubicBezTo>
                        <a:cubicBezTo>
                          <a:pt x="-49342" y="661193"/>
                          <a:pt x="35111" y="338354"/>
                          <a:pt x="0" y="168149"/>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cs typeface="Calibri"/>
              </a:rPr>
              <a:t>How to do it? </a:t>
            </a:r>
          </a:p>
        </p:txBody>
      </p:sp>
      <p:pic>
        <p:nvPicPr>
          <p:cNvPr id="4" name="Graphic 3" descr="Lightbulb">
            <a:extLst>
              <a:ext uri="{FF2B5EF4-FFF2-40B4-BE49-F238E27FC236}">
                <a16:creationId xmlns:a16="http://schemas.microsoft.com/office/drawing/2014/main" id="{22BF6039-719D-499D-AFA5-9BD9AFABB5D5}"/>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32807" y="1791078"/>
            <a:ext cx="685800" cy="685800"/>
          </a:xfrm>
          <a:prstGeom prst="rect">
            <a:avLst/>
          </a:prstGeom>
        </p:spPr>
      </p:pic>
      <p:pic>
        <p:nvPicPr>
          <p:cNvPr id="8" name="Graphic 7" descr="Single gear">
            <a:extLst>
              <a:ext uri="{FF2B5EF4-FFF2-40B4-BE49-F238E27FC236}">
                <a16:creationId xmlns:a16="http://schemas.microsoft.com/office/drawing/2014/main" id="{2E0F7131-40F7-4EC4-8937-AD89DA8811AE}"/>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606181" y="1769378"/>
            <a:ext cx="685800" cy="685800"/>
          </a:xfrm>
          <a:prstGeom prst="rect">
            <a:avLst/>
          </a:prstGeom>
        </p:spPr>
      </p:pic>
      <p:pic>
        <p:nvPicPr>
          <p:cNvPr id="12" name="Graphic 11" descr="Database">
            <a:extLst>
              <a:ext uri="{FF2B5EF4-FFF2-40B4-BE49-F238E27FC236}">
                <a16:creationId xmlns:a16="http://schemas.microsoft.com/office/drawing/2014/main" id="{A7B503E4-87A9-45AF-9BA6-F4C92247FCF2}"/>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380937" y="2743200"/>
            <a:ext cx="685800" cy="685800"/>
          </a:xfrm>
          <a:prstGeom prst="rect">
            <a:avLst/>
          </a:prstGeom>
        </p:spPr>
      </p:pic>
      <p:pic>
        <p:nvPicPr>
          <p:cNvPr id="14" name="Graphic 13" descr="Research">
            <a:extLst>
              <a:ext uri="{FF2B5EF4-FFF2-40B4-BE49-F238E27FC236}">
                <a16:creationId xmlns:a16="http://schemas.microsoft.com/office/drawing/2014/main" id="{5F20A93B-A88D-4ABB-9FFE-245B91278970}"/>
              </a:ext>
            </a:extLst>
          </p:cNvPr>
          <p:cNvPicPr>
            <a:picLocks noChangeAspect="1"/>
          </p:cNvPicPr>
          <p:nvPr/>
        </p:nvPicPr>
        <p:blipFill>
          <a:blip r:embed="rId9" cstate="hq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703187" y="4697092"/>
            <a:ext cx="685800" cy="685800"/>
          </a:xfrm>
          <a:prstGeom prst="rect">
            <a:avLst/>
          </a:prstGeom>
        </p:spPr>
      </p:pic>
      <p:pic>
        <p:nvPicPr>
          <p:cNvPr id="17" name="Graphic 16" descr="Table">
            <a:extLst>
              <a:ext uri="{FF2B5EF4-FFF2-40B4-BE49-F238E27FC236}">
                <a16:creationId xmlns:a16="http://schemas.microsoft.com/office/drawing/2014/main" id="{6BF4F967-795B-45C1-A843-3843B2ACCEDA}"/>
              </a:ext>
            </a:extLst>
          </p:cNvPr>
          <p:cNvPicPr>
            <a:picLocks noChangeAspect="1"/>
          </p:cNvPicPr>
          <p:nvPr/>
        </p:nvPicPr>
        <p:blipFill>
          <a:blip r:embed="rId11"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22953" y="4595722"/>
            <a:ext cx="685800" cy="685800"/>
          </a:xfrm>
          <a:prstGeom prst="rect">
            <a:avLst/>
          </a:prstGeom>
        </p:spPr>
      </p:pic>
      <p:pic>
        <p:nvPicPr>
          <p:cNvPr id="20" name="Graphic 19" descr="Upward trend">
            <a:extLst>
              <a:ext uri="{FF2B5EF4-FFF2-40B4-BE49-F238E27FC236}">
                <a16:creationId xmlns:a16="http://schemas.microsoft.com/office/drawing/2014/main" id="{7D42B1C1-D9A3-435F-B0AD-A3BF442423DE}"/>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85722" y="3014263"/>
            <a:ext cx="546811" cy="546811"/>
          </a:xfrm>
          <a:prstGeom prst="rect">
            <a:avLst/>
          </a:prstGeom>
        </p:spPr>
      </p:pic>
    </p:spTree>
    <p:extLst>
      <p:ext uri="{BB962C8B-B14F-4D97-AF65-F5344CB8AC3E}">
        <p14:creationId xmlns:p14="http://schemas.microsoft.com/office/powerpoint/2010/main" val="65153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773B80F-ECCE-4743-9758-67801EB01BDD}"/>
              </a:ext>
            </a:extLst>
          </p:cNvPr>
          <p:cNvSpPr/>
          <p:nvPr/>
        </p:nvSpPr>
        <p:spPr>
          <a:xfrm>
            <a:off x="0" y="920416"/>
            <a:ext cx="5567613" cy="469232"/>
          </a:xfrm>
          <a:prstGeom prst="rect">
            <a:avLst/>
          </a:prstGeom>
          <a:solidFill>
            <a:srgbClr val="BA122B"/>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68580" tIns="34290" rIns="68580" bIns="34290" rtlCol="0" anchor="ctr">
            <a:normAutofit fontScale="92500" lnSpcReduction="10000"/>
          </a:bodyPr>
          <a:lstStyle/>
          <a:p>
            <a:pPr defTabSz="685800">
              <a:lnSpc>
                <a:spcPct val="90000"/>
              </a:lnSpc>
              <a:spcBef>
                <a:spcPct val="0"/>
              </a:spcBef>
              <a:spcAft>
                <a:spcPts val="450"/>
              </a:spcAft>
              <a:defRPr/>
            </a:pPr>
            <a:r>
              <a:rPr lang="en-US" sz="3300" dirty="0">
                <a:solidFill>
                  <a:schemeClr val="tx1"/>
                </a:solidFill>
                <a:latin typeface="+mj-lt"/>
                <a:ea typeface="+mj-ea"/>
                <a:cs typeface="+mj-cs"/>
              </a:rPr>
              <a:t>Methodology and lessons learned</a:t>
            </a:r>
          </a:p>
        </p:txBody>
      </p:sp>
      <p:sp>
        <p:nvSpPr>
          <p:cNvPr id="9" name="TextBox 8">
            <a:extLst>
              <a:ext uri="{FF2B5EF4-FFF2-40B4-BE49-F238E27FC236}">
                <a16:creationId xmlns:a16="http://schemas.microsoft.com/office/drawing/2014/main" id="{C24A2449-2800-4B65-BCF8-54FD81469772}"/>
              </a:ext>
            </a:extLst>
          </p:cNvPr>
          <p:cNvSpPr txBox="1"/>
          <p:nvPr/>
        </p:nvSpPr>
        <p:spPr>
          <a:xfrm>
            <a:off x="495856" y="1844452"/>
            <a:ext cx="3985907" cy="2531940"/>
          </a:xfrm>
          <a:prstGeom prst="rect">
            <a:avLst/>
          </a:prstGeom>
        </p:spPr>
        <p:txBody>
          <a:bodyPr vert="horz" lIns="68580" tIns="34290" rIns="68580" bIns="34290" rtlCol="0" anchor="t">
            <a:normAutofit lnSpcReduction="10000"/>
          </a:bodyPr>
          <a:lstStyle/>
          <a:p>
            <a:pPr marL="214313" indent="-171450" defTabSz="685800">
              <a:lnSpc>
                <a:spcPct val="90000"/>
              </a:lnSpc>
              <a:spcAft>
                <a:spcPts val="450"/>
              </a:spcAft>
              <a:buClr>
                <a:srgbClr val="BA122B"/>
              </a:buClr>
              <a:buFont typeface="Arial" panose="020B0604020202020204" pitchFamily="34" charset="0"/>
              <a:buChar char="•"/>
            </a:pPr>
            <a:r>
              <a:rPr lang="en-US" sz="2100" dirty="0"/>
              <a:t>Participatory</a:t>
            </a:r>
          </a:p>
          <a:p>
            <a:pPr marL="214313" indent="-171450" defTabSz="685800">
              <a:lnSpc>
                <a:spcPct val="90000"/>
              </a:lnSpc>
              <a:spcAft>
                <a:spcPts val="450"/>
              </a:spcAft>
              <a:buClr>
                <a:srgbClr val="BA122B"/>
              </a:buClr>
              <a:buFont typeface="Arial" panose="020B0604020202020204" pitchFamily="34" charset="0"/>
              <a:buChar char="•"/>
            </a:pPr>
            <a:r>
              <a:rPr lang="en-US" sz="2100" dirty="0"/>
              <a:t>Practical</a:t>
            </a:r>
          </a:p>
          <a:p>
            <a:pPr marL="214313" indent="-171450" defTabSz="685800">
              <a:lnSpc>
                <a:spcPct val="90000"/>
              </a:lnSpc>
              <a:spcAft>
                <a:spcPts val="450"/>
              </a:spcAft>
              <a:buClr>
                <a:srgbClr val="BA122B"/>
              </a:buClr>
              <a:buFont typeface="Arial" panose="020B0604020202020204" pitchFamily="34" charset="0"/>
              <a:buChar char="•"/>
            </a:pPr>
            <a:r>
              <a:rPr lang="en-US" sz="2100" dirty="0"/>
              <a:t>Context-specific</a:t>
            </a:r>
          </a:p>
          <a:p>
            <a:pPr marL="42863" defTabSz="685800">
              <a:lnSpc>
                <a:spcPct val="90000"/>
              </a:lnSpc>
              <a:spcAft>
                <a:spcPts val="450"/>
              </a:spcAft>
              <a:buClr>
                <a:srgbClr val="BA122B"/>
              </a:buClr>
            </a:pPr>
            <a:endParaRPr lang="en-US" sz="2100" dirty="0"/>
          </a:p>
          <a:p>
            <a:pPr marL="216694" indent="-216694" defTabSz="685800">
              <a:lnSpc>
                <a:spcPct val="90000"/>
              </a:lnSpc>
              <a:spcAft>
                <a:spcPts val="450"/>
              </a:spcAft>
              <a:buClr>
                <a:srgbClr val="BA122B"/>
              </a:buClr>
              <a:buFont typeface="Arial" panose="020B0604020202020204" pitchFamily="34" charset="0"/>
              <a:buChar char="•"/>
            </a:pPr>
            <a:r>
              <a:rPr lang="en-US" sz="2100" dirty="0"/>
              <a:t>Piloted in </a:t>
            </a:r>
            <a:r>
              <a:rPr lang="en-US" sz="2100" dirty="0" err="1"/>
              <a:t>Jigjiga</a:t>
            </a:r>
            <a:r>
              <a:rPr lang="en-US" sz="2100" dirty="0"/>
              <a:t>, Somali Regional State, Ethiopia in March 2020</a:t>
            </a:r>
          </a:p>
          <a:p>
            <a:pPr marL="216694" indent="-216694" defTabSz="685800">
              <a:lnSpc>
                <a:spcPct val="90000"/>
              </a:lnSpc>
              <a:spcAft>
                <a:spcPts val="450"/>
              </a:spcAft>
              <a:buClr>
                <a:srgbClr val="BA122B"/>
              </a:buClr>
              <a:buFont typeface="Arial" panose="020B0604020202020204" pitchFamily="34" charset="0"/>
              <a:buChar char="•"/>
            </a:pPr>
            <a:r>
              <a:rPr lang="en-US" sz="2100" dirty="0"/>
              <a:t>Lessons learned, and participant recommendations</a:t>
            </a:r>
          </a:p>
          <a:p>
            <a:pPr indent="-171450" defTabSz="685800">
              <a:lnSpc>
                <a:spcPct val="90000"/>
              </a:lnSpc>
              <a:spcAft>
                <a:spcPts val="450"/>
              </a:spcAft>
              <a:buClr>
                <a:srgbClr val="BA122B"/>
              </a:buClr>
              <a:buFont typeface="Arial" panose="020B0604020202020204" pitchFamily="34" charset="0"/>
              <a:buChar char="•"/>
            </a:pPr>
            <a:endParaRPr lang="en-US" sz="1350" dirty="0"/>
          </a:p>
        </p:txBody>
      </p:sp>
      <p:pic>
        <p:nvPicPr>
          <p:cNvPr id="8" name="Picture 7" descr="A picture containing speaker&#10;&#10;Description automatically generated">
            <a:extLst>
              <a:ext uri="{FF2B5EF4-FFF2-40B4-BE49-F238E27FC236}">
                <a16:creationId xmlns:a16="http://schemas.microsoft.com/office/drawing/2014/main" id="{E4BCB27E-4578-4698-8B3C-C1A3327695D6}"/>
              </a:ext>
            </a:extLst>
          </p:cNvPr>
          <p:cNvPicPr>
            <a:picLocks noChangeAspect="1"/>
          </p:cNvPicPr>
          <p:nvPr/>
        </p:nvPicPr>
        <p:blipFill rotWithShape="1">
          <a:blip r:embed="rId3">
            <a:extLst>
              <a:ext uri="{28A0092B-C50C-407E-A947-70E740481C1C}">
                <a14:useLocalDpi xmlns:a14="http://schemas.microsoft.com/office/drawing/2010/main" val="0"/>
              </a:ext>
            </a:extLst>
          </a:blip>
          <a:srcRect l="2278" r="1491" b="2"/>
          <a:stretch/>
        </p:blipFill>
        <p:spPr>
          <a:xfrm>
            <a:off x="4943591" y="1268586"/>
            <a:ext cx="4081394" cy="4241205"/>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34042612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5266</TotalTime>
  <Words>1576</Words>
  <Application>Microsoft Office PowerPoint</Application>
  <PresentationFormat>On-screen Show (4:3)</PresentationFormat>
  <Paragraphs>173</Paragraphs>
  <Slides>12</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Freestyle Script</vt:lpstr>
      <vt:lpstr>News Gothic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Dalrymple</dc:creator>
  <cp:lastModifiedBy>KANESAN Ashereen Jessy</cp:lastModifiedBy>
  <cp:revision>137</cp:revision>
  <dcterms:created xsi:type="dcterms:W3CDTF">2020-10-22T08:52:24Z</dcterms:created>
  <dcterms:modified xsi:type="dcterms:W3CDTF">2020-11-05T12:24:38Z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059aa38-f392-4105-be92-628035578272_Enabled">
    <vt:lpwstr>true</vt:lpwstr>
  </property>
  <property fmtid="{D5CDD505-2E9C-101B-9397-08002B2CF9AE}" pid="3" name="MSIP_Label_2059aa38-f392-4105-be92-628035578272_SetDate">
    <vt:lpwstr>2020-11-03T14:05:59Z</vt:lpwstr>
  </property>
  <property fmtid="{D5CDD505-2E9C-101B-9397-08002B2CF9AE}" pid="4" name="MSIP_Label_2059aa38-f392-4105-be92-628035578272_Method">
    <vt:lpwstr>Standard</vt:lpwstr>
  </property>
  <property fmtid="{D5CDD505-2E9C-101B-9397-08002B2CF9AE}" pid="5" name="MSIP_Label_2059aa38-f392-4105-be92-628035578272_Name">
    <vt:lpwstr>IOMLb0020IN123173</vt:lpwstr>
  </property>
  <property fmtid="{D5CDD505-2E9C-101B-9397-08002B2CF9AE}" pid="6" name="MSIP_Label_2059aa38-f392-4105-be92-628035578272_SiteId">
    <vt:lpwstr>1588262d-23fb-43b4-bd6e-bce49c8e6186</vt:lpwstr>
  </property>
  <property fmtid="{D5CDD505-2E9C-101B-9397-08002B2CF9AE}" pid="7" name="MSIP_Label_2059aa38-f392-4105-be92-628035578272_ActionId">
    <vt:lpwstr>ab3e4a82-b763-4db9-b1a8-00005698a14a</vt:lpwstr>
  </property>
  <property fmtid="{D5CDD505-2E9C-101B-9397-08002B2CF9AE}" pid="8" name="MSIP_Label_2059aa38-f392-4105-be92-628035578272_ContentBits">
    <vt:lpwstr>0</vt:lpwstr>
  </property>
</Properties>
</file>