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63" r:id="rId4"/>
  </p:sldMasterIdLst>
  <p:sldIdLst>
    <p:sldId id="256" r:id="rId5"/>
    <p:sldId id="263" r:id="rId6"/>
    <p:sldId id="269" r:id="rId7"/>
    <p:sldId id="271" r:id="rId8"/>
    <p:sldId id="265" r:id="rId9"/>
    <p:sldId id="266" r:id="rId10"/>
    <p:sldId id="267" r:id="rId11"/>
    <p:sldId id="272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A0"/>
    <a:srgbClr val="507C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9A3EFA-9823-4B8C-BBED-79F470808721}" v="226" dt="2020-06-11T15:53:04.594"/>
    <p1510:client id="{4A845B4B-BAD2-4361-9D73-6374CD4EBA48}" v="670" dt="2020-06-12T07:42:26.378"/>
    <p1510:client id="{F5112015-D64B-4045-9810-A24EDEA4DEDC}" v="330" dt="2020-06-11T15:46:28.8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C57B62-EABB-4A1C-9C02-08BDF2F8D07E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D9A6E11-3E29-46D2-9CF2-C0707889BEA8}">
      <dgm:prSet phldrT="[Text]"/>
      <dgm:spPr>
        <a:solidFill>
          <a:srgbClr val="0070C0"/>
        </a:solidFill>
      </dgm:spPr>
      <dgm:t>
        <a:bodyPr/>
        <a:lstStyle/>
        <a:p>
          <a:r>
            <a:rPr lang="en-US"/>
            <a:t>Mobile </a:t>
          </a:r>
          <a:endParaRPr lang="en-GB"/>
        </a:p>
      </dgm:t>
    </dgm:pt>
    <dgm:pt modelId="{6C05EAE7-C409-4857-9695-CDC6E2C06213}" type="parTrans" cxnId="{1E248779-EC22-4820-97F9-FA02B639E671}">
      <dgm:prSet/>
      <dgm:spPr>
        <a:ln>
          <a:solidFill>
            <a:srgbClr val="0070C0"/>
          </a:solidFill>
        </a:ln>
      </dgm:spPr>
      <dgm:t>
        <a:bodyPr/>
        <a:lstStyle/>
        <a:p>
          <a:endParaRPr lang="en-GB"/>
        </a:p>
      </dgm:t>
    </dgm:pt>
    <dgm:pt modelId="{3E92CBF3-4A82-4C77-8B5E-EBCE10B6B9D9}" type="sibTrans" cxnId="{1E248779-EC22-4820-97F9-FA02B639E671}">
      <dgm:prSet/>
      <dgm:spPr/>
      <dgm:t>
        <a:bodyPr/>
        <a:lstStyle/>
        <a:p>
          <a:endParaRPr lang="en-GB"/>
        </a:p>
      </dgm:t>
    </dgm:pt>
    <dgm:pt modelId="{6E1625D9-98C7-4626-8F21-291648B89BF1}">
      <dgm:prSet phldrT="[Text]"/>
      <dgm:spPr>
        <a:solidFill>
          <a:srgbClr val="0070C0"/>
        </a:solidFill>
      </dgm:spPr>
      <dgm:t>
        <a:bodyPr/>
        <a:lstStyle/>
        <a:p>
          <a:r>
            <a:rPr lang="en-US"/>
            <a:t>Desktop </a:t>
          </a:r>
          <a:endParaRPr lang="en-GB"/>
        </a:p>
      </dgm:t>
    </dgm:pt>
    <dgm:pt modelId="{A79E0722-8915-4A66-977B-745EAE612780}" type="parTrans" cxnId="{35D4419F-4BAB-4277-B053-D60486502502}">
      <dgm:prSet/>
      <dgm:spPr>
        <a:ln>
          <a:solidFill>
            <a:srgbClr val="0070C0"/>
          </a:solidFill>
        </a:ln>
      </dgm:spPr>
      <dgm:t>
        <a:bodyPr/>
        <a:lstStyle/>
        <a:p>
          <a:endParaRPr lang="en-GB"/>
        </a:p>
      </dgm:t>
    </dgm:pt>
    <dgm:pt modelId="{23804E96-3BDB-4FEF-B260-2DD9F6D9F0A6}" type="sibTrans" cxnId="{35D4419F-4BAB-4277-B053-D60486502502}">
      <dgm:prSet/>
      <dgm:spPr/>
      <dgm:t>
        <a:bodyPr/>
        <a:lstStyle/>
        <a:p>
          <a:endParaRPr lang="en-GB"/>
        </a:p>
      </dgm:t>
    </dgm:pt>
    <dgm:pt modelId="{72E52D0F-3666-407F-BAA2-9A32B686644E}" type="pres">
      <dgm:prSet presAssocID="{5EC57B62-EABB-4A1C-9C02-08BDF2F8D07E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BBCACA23-22FA-4277-A0DB-94DC19EBD6EF}" type="pres">
      <dgm:prSet presAssocID="{5EC57B62-EABB-4A1C-9C02-08BDF2F8D07E}" presName="cycle" presStyleCnt="0"/>
      <dgm:spPr/>
    </dgm:pt>
    <dgm:pt modelId="{F2DB5314-8463-4B75-97ED-E776C84DB872}" type="pres">
      <dgm:prSet presAssocID="{5EC57B62-EABB-4A1C-9C02-08BDF2F8D07E}" presName="centerShape" presStyleCnt="0"/>
      <dgm:spPr/>
    </dgm:pt>
    <dgm:pt modelId="{05DAE112-EC98-4B04-9FB4-2EF646F62B02}" type="pres">
      <dgm:prSet presAssocID="{5EC57B62-EABB-4A1C-9C02-08BDF2F8D07E}" presName="connSite" presStyleLbl="node1" presStyleIdx="0" presStyleCnt="3"/>
      <dgm:spPr/>
    </dgm:pt>
    <dgm:pt modelId="{246F6248-C6CA-48AB-B729-B04EBC9C2CD0}" type="pres">
      <dgm:prSet presAssocID="{5EC57B62-EABB-4A1C-9C02-08BDF2F8D07E}" presName="visible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2B531C17-FAF4-4DBC-B50C-76405B0F0030}" type="pres">
      <dgm:prSet presAssocID="{6C05EAE7-C409-4857-9695-CDC6E2C06213}" presName="Name25" presStyleLbl="parChTrans1D1" presStyleIdx="0" presStyleCnt="2"/>
      <dgm:spPr/>
    </dgm:pt>
    <dgm:pt modelId="{340684CD-D7AE-4D0F-80FD-A6AE41ED9BC4}" type="pres">
      <dgm:prSet presAssocID="{FD9A6E11-3E29-46D2-9CF2-C0707889BEA8}" presName="node" presStyleCnt="0"/>
      <dgm:spPr/>
    </dgm:pt>
    <dgm:pt modelId="{68A2848E-7D6A-45E8-99A9-38CE3A3F3F3E}" type="pres">
      <dgm:prSet presAssocID="{FD9A6E11-3E29-46D2-9CF2-C0707889BEA8}" presName="parentNode" presStyleLbl="node1" presStyleIdx="1" presStyleCnt="3" custLinFactNeighborX="8436" custLinFactNeighborY="26549">
        <dgm:presLayoutVars>
          <dgm:chMax val="1"/>
          <dgm:bulletEnabled val="1"/>
        </dgm:presLayoutVars>
      </dgm:prSet>
      <dgm:spPr/>
    </dgm:pt>
    <dgm:pt modelId="{3F5349DD-1209-4913-88A7-3D9F00675BC2}" type="pres">
      <dgm:prSet presAssocID="{FD9A6E11-3E29-46D2-9CF2-C0707889BEA8}" presName="childNode" presStyleLbl="revTx" presStyleIdx="0" presStyleCnt="0">
        <dgm:presLayoutVars>
          <dgm:bulletEnabled val="1"/>
        </dgm:presLayoutVars>
      </dgm:prSet>
      <dgm:spPr/>
    </dgm:pt>
    <dgm:pt modelId="{531FAE6B-3D33-49CB-810B-DF23BC913494}" type="pres">
      <dgm:prSet presAssocID="{A79E0722-8915-4A66-977B-745EAE612780}" presName="Name25" presStyleLbl="parChTrans1D1" presStyleIdx="1" presStyleCnt="2"/>
      <dgm:spPr/>
    </dgm:pt>
    <dgm:pt modelId="{3B7A2C77-FB0E-41D9-9DAD-F675B27C2CCF}" type="pres">
      <dgm:prSet presAssocID="{6E1625D9-98C7-4626-8F21-291648B89BF1}" presName="node" presStyleCnt="0"/>
      <dgm:spPr/>
    </dgm:pt>
    <dgm:pt modelId="{A043CF2D-B88E-431E-B1EE-267EA2236F8E}" type="pres">
      <dgm:prSet presAssocID="{6E1625D9-98C7-4626-8F21-291648B89BF1}" presName="parentNode" presStyleLbl="node1" presStyleIdx="2" presStyleCnt="3" custLinFactNeighborX="10536" custLinFactNeighborY="-35898">
        <dgm:presLayoutVars>
          <dgm:chMax val="1"/>
          <dgm:bulletEnabled val="1"/>
        </dgm:presLayoutVars>
      </dgm:prSet>
      <dgm:spPr/>
    </dgm:pt>
    <dgm:pt modelId="{1E6C882B-8C44-4AF8-8367-DA01E1612C43}" type="pres">
      <dgm:prSet presAssocID="{6E1625D9-98C7-4626-8F21-291648B89BF1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BADD3303-551B-4564-9B59-BC95499D5E02}" type="presOf" srcId="{6E1625D9-98C7-4626-8F21-291648B89BF1}" destId="{A043CF2D-B88E-431E-B1EE-267EA2236F8E}" srcOrd="0" destOrd="0" presId="urn:microsoft.com/office/officeart/2005/8/layout/radial2"/>
    <dgm:cxn modelId="{E5EC2834-3A72-41D0-8A85-55A65F104913}" type="presOf" srcId="{A79E0722-8915-4A66-977B-745EAE612780}" destId="{531FAE6B-3D33-49CB-810B-DF23BC913494}" srcOrd="0" destOrd="0" presId="urn:microsoft.com/office/officeart/2005/8/layout/radial2"/>
    <dgm:cxn modelId="{3DE18163-CA06-493C-927C-107F9A590507}" type="presOf" srcId="{5EC57B62-EABB-4A1C-9C02-08BDF2F8D07E}" destId="{72E52D0F-3666-407F-BAA2-9A32B686644E}" srcOrd="0" destOrd="0" presId="urn:microsoft.com/office/officeart/2005/8/layout/radial2"/>
    <dgm:cxn modelId="{7535E770-D52F-4949-92A5-B2E88DBAD4FE}" type="presOf" srcId="{FD9A6E11-3E29-46D2-9CF2-C0707889BEA8}" destId="{68A2848E-7D6A-45E8-99A9-38CE3A3F3F3E}" srcOrd="0" destOrd="0" presId="urn:microsoft.com/office/officeart/2005/8/layout/radial2"/>
    <dgm:cxn modelId="{1E248779-EC22-4820-97F9-FA02B639E671}" srcId="{5EC57B62-EABB-4A1C-9C02-08BDF2F8D07E}" destId="{FD9A6E11-3E29-46D2-9CF2-C0707889BEA8}" srcOrd="0" destOrd="0" parTransId="{6C05EAE7-C409-4857-9695-CDC6E2C06213}" sibTransId="{3E92CBF3-4A82-4C77-8B5E-EBCE10B6B9D9}"/>
    <dgm:cxn modelId="{57D2028B-0D74-472A-A8B0-275FB4A99CEA}" type="presOf" srcId="{6C05EAE7-C409-4857-9695-CDC6E2C06213}" destId="{2B531C17-FAF4-4DBC-B50C-76405B0F0030}" srcOrd="0" destOrd="0" presId="urn:microsoft.com/office/officeart/2005/8/layout/radial2"/>
    <dgm:cxn modelId="{35D4419F-4BAB-4277-B053-D60486502502}" srcId="{5EC57B62-EABB-4A1C-9C02-08BDF2F8D07E}" destId="{6E1625D9-98C7-4626-8F21-291648B89BF1}" srcOrd="1" destOrd="0" parTransId="{A79E0722-8915-4A66-977B-745EAE612780}" sibTransId="{23804E96-3BDB-4FEF-B260-2DD9F6D9F0A6}"/>
    <dgm:cxn modelId="{1BEE7E2E-58F2-4AC4-87A7-388378F2A361}" type="presParOf" srcId="{72E52D0F-3666-407F-BAA2-9A32B686644E}" destId="{BBCACA23-22FA-4277-A0DB-94DC19EBD6EF}" srcOrd="0" destOrd="0" presId="urn:microsoft.com/office/officeart/2005/8/layout/radial2"/>
    <dgm:cxn modelId="{2CDDD673-E231-4E4C-9ED1-143CEC759785}" type="presParOf" srcId="{BBCACA23-22FA-4277-A0DB-94DC19EBD6EF}" destId="{F2DB5314-8463-4B75-97ED-E776C84DB872}" srcOrd="0" destOrd="0" presId="urn:microsoft.com/office/officeart/2005/8/layout/radial2"/>
    <dgm:cxn modelId="{887DDCCC-0C13-492C-9A8B-D876155DD3B2}" type="presParOf" srcId="{F2DB5314-8463-4B75-97ED-E776C84DB872}" destId="{05DAE112-EC98-4B04-9FB4-2EF646F62B02}" srcOrd="0" destOrd="0" presId="urn:microsoft.com/office/officeart/2005/8/layout/radial2"/>
    <dgm:cxn modelId="{FFEC2CC8-2049-4D35-B6F1-73DB3F033141}" type="presParOf" srcId="{F2DB5314-8463-4B75-97ED-E776C84DB872}" destId="{246F6248-C6CA-48AB-B729-B04EBC9C2CD0}" srcOrd="1" destOrd="0" presId="urn:microsoft.com/office/officeart/2005/8/layout/radial2"/>
    <dgm:cxn modelId="{66908C09-2616-4169-AC32-3E734A1F492E}" type="presParOf" srcId="{BBCACA23-22FA-4277-A0DB-94DC19EBD6EF}" destId="{2B531C17-FAF4-4DBC-B50C-76405B0F0030}" srcOrd="1" destOrd="0" presId="urn:microsoft.com/office/officeart/2005/8/layout/radial2"/>
    <dgm:cxn modelId="{F28B1887-86EB-48AD-8E5D-D6A81BD6018B}" type="presParOf" srcId="{BBCACA23-22FA-4277-A0DB-94DC19EBD6EF}" destId="{340684CD-D7AE-4D0F-80FD-A6AE41ED9BC4}" srcOrd="2" destOrd="0" presId="urn:microsoft.com/office/officeart/2005/8/layout/radial2"/>
    <dgm:cxn modelId="{5E84DEEE-B25A-403C-BA9C-8C61B868F8EE}" type="presParOf" srcId="{340684CD-D7AE-4D0F-80FD-A6AE41ED9BC4}" destId="{68A2848E-7D6A-45E8-99A9-38CE3A3F3F3E}" srcOrd="0" destOrd="0" presId="urn:microsoft.com/office/officeart/2005/8/layout/radial2"/>
    <dgm:cxn modelId="{BDDE576F-9356-4F92-AC44-93726FA3F8B4}" type="presParOf" srcId="{340684CD-D7AE-4D0F-80FD-A6AE41ED9BC4}" destId="{3F5349DD-1209-4913-88A7-3D9F00675BC2}" srcOrd="1" destOrd="0" presId="urn:microsoft.com/office/officeart/2005/8/layout/radial2"/>
    <dgm:cxn modelId="{9528700C-581E-4C2D-AD19-320D15E65137}" type="presParOf" srcId="{BBCACA23-22FA-4277-A0DB-94DC19EBD6EF}" destId="{531FAE6B-3D33-49CB-810B-DF23BC913494}" srcOrd="3" destOrd="0" presId="urn:microsoft.com/office/officeart/2005/8/layout/radial2"/>
    <dgm:cxn modelId="{AAEF57CC-3FE5-47D1-96FF-7C33441863EA}" type="presParOf" srcId="{BBCACA23-22FA-4277-A0DB-94DC19EBD6EF}" destId="{3B7A2C77-FB0E-41D9-9DAD-F675B27C2CCF}" srcOrd="4" destOrd="0" presId="urn:microsoft.com/office/officeart/2005/8/layout/radial2"/>
    <dgm:cxn modelId="{5A1C7BF9-73B0-4264-A6E5-B5A7C8245587}" type="presParOf" srcId="{3B7A2C77-FB0E-41D9-9DAD-F675B27C2CCF}" destId="{A043CF2D-B88E-431E-B1EE-267EA2236F8E}" srcOrd="0" destOrd="0" presId="urn:microsoft.com/office/officeart/2005/8/layout/radial2"/>
    <dgm:cxn modelId="{980783FA-51BB-4BDC-9996-6322BBD04A60}" type="presParOf" srcId="{3B7A2C77-FB0E-41D9-9DAD-F675B27C2CCF}" destId="{1E6C882B-8C44-4AF8-8367-DA01E1612C43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1FAE6B-3D33-49CB-810B-DF23BC913494}">
      <dsp:nvSpPr>
        <dsp:cNvPr id="0" name=""/>
        <dsp:cNvSpPr/>
      </dsp:nvSpPr>
      <dsp:spPr>
        <a:xfrm rot="1013931">
          <a:off x="1062589" y="1273288"/>
          <a:ext cx="556561" cy="65302"/>
        </a:xfrm>
        <a:custGeom>
          <a:avLst/>
          <a:gdLst/>
          <a:ahLst/>
          <a:cxnLst/>
          <a:rect l="0" t="0" r="0" b="0"/>
          <a:pathLst>
            <a:path>
              <a:moveTo>
                <a:pt x="0" y="32651"/>
              </a:moveTo>
              <a:lnTo>
                <a:pt x="556561" y="32651"/>
              </a:lnTo>
            </a:path>
          </a:pathLst>
        </a:custGeom>
        <a:noFill/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531C17-FAF4-4DBC-B50C-76405B0F0030}">
      <dsp:nvSpPr>
        <dsp:cNvPr id="0" name=""/>
        <dsp:cNvSpPr/>
      </dsp:nvSpPr>
      <dsp:spPr>
        <a:xfrm rot="20407942">
          <a:off x="1056156" y="792921"/>
          <a:ext cx="619920" cy="65302"/>
        </a:xfrm>
        <a:custGeom>
          <a:avLst/>
          <a:gdLst/>
          <a:ahLst/>
          <a:cxnLst/>
          <a:rect l="0" t="0" r="0" b="0"/>
          <a:pathLst>
            <a:path>
              <a:moveTo>
                <a:pt x="0" y="32651"/>
              </a:moveTo>
              <a:lnTo>
                <a:pt x="619920" y="32651"/>
              </a:lnTo>
            </a:path>
          </a:pathLst>
        </a:custGeom>
        <a:noFill/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6F6248-C6CA-48AB-B729-B04EBC9C2CD0}">
      <dsp:nvSpPr>
        <dsp:cNvPr id="0" name=""/>
        <dsp:cNvSpPr/>
      </dsp:nvSpPr>
      <dsp:spPr>
        <a:xfrm>
          <a:off x="678" y="458983"/>
          <a:ext cx="1263444" cy="1263444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A2848E-7D6A-45E8-99A9-38CE3A3F3F3E}">
      <dsp:nvSpPr>
        <dsp:cNvPr id="0" name=""/>
        <dsp:cNvSpPr/>
      </dsp:nvSpPr>
      <dsp:spPr>
        <a:xfrm>
          <a:off x="1636579" y="246405"/>
          <a:ext cx="707285" cy="707285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Mobile </a:t>
          </a:r>
          <a:endParaRPr lang="en-GB" sz="1200" kern="1200"/>
        </a:p>
      </dsp:txBody>
      <dsp:txXfrm>
        <a:off x="1740158" y="349984"/>
        <a:ext cx="500127" cy="500127"/>
      </dsp:txXfrm>
    </dsp:sp>
    <dsp:sp modelId="{A043CF2D-B88E-431E-B1EE-267EA2236F8E}">
      <dsp:nvSpPr>
        <dsp:cNvPr id="0" name=""/>
        <dsp:cNvSpPr/>
      </dsp:nvSpPr>
      <dsp:spPr>
        <a:xfrm>
          <a:off x="1590767" y="1117976"/>
          <a:ext cx="758066" cy="758066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Desktop </a:t>
          </a:r>
          <a:endParaRPr lang="en-GB" sz="1200" kern="1200"/>
        </a:p>
      </dsp:txBody>
      <dsp:txXfrm>
        <a:off x="1701783" y="1228992"/>
        <a:ext cx="536034" cy="5360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6-10T22:09:52.458"/>
    </inkml:context>
    <inkml:brush xml:id="br0">
      <inkml:brushProperty name="width" value="0.05" units="cm"/>
      <inkml:brushProperty name="height" value="0.05" units="cm"/>
      <inkml:brushProperty name="color" value="#5B2D90"/>
      <inkml:brushProperty name="ignorePressure" value="1"/>
    </inkml:brush>
  </inkml:definitions>
  <inkml:trace contextRef="#ctx0" brushRef="#br0">0 1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6-10T22:09:52.458"/>
    </inkml:context>
    <inkml:brush xml:id="br0">
      <inkml:brushProperty name="width" value="0.05" units="cm"/>
      <inkml:brushProperty name="height" value="0.05" units="cm"/>
      <inkml:brushProperty name="color" value="#5B2D90"/>
      <inkml:brushProperty name="ignorePressure" value="1"/>
    </inkml:brush>
  </inkml:definitions>
  <inkml:trace contextRef="#ctx0" brushRef="#br0">0 1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6-10T22:09:52.458"/>
    </inkml:context>
    <inkml:brush xml:id="br0">
      <inkml:brushProperty name="width" value="0.05" units="cm"/>
      <inkml:brushProperty name="height" value="0.05" units="cm"/>
      <inkml:brushProperty name="color" value="#5B2D90"/>
      <inkml:brushProperty name="ignorePressure" value="1"/>
    </inkml:brush>
  </inkml:definitions>
  <inkml:trace contextRef="#ctx0" brushRef="#br0">0 1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6-10T22:09:52.458"/>
    </inkml:context>
    <inkml:brush xml:id="br0">
      <inkml:brushProperty name="width" value="0.05" units="cm"/>
      <inkml:brushProperty name="height" value="0.05" units="cm"/>
      <inkml:brushProperty name="color" value="#5B2D90"/>
      <inkml:brushProperty name="ignorePressure" value="1"/>
    </inkml:brush>
  </inkml:definitions>
  <inkml:trace contextRef="#ctx0" brushRef="#br0">0 1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6-10T22:09:52.458"/>
    </inkml:context>
    <inkml:brush xml:id="br0">
      <inkml:brushProperty name="width" value="0.05" units="cm"/>
      <inkml:brushProperty name="height" value="0.05" units="cm"/>
      <inkml:brushProperty name="color" value="#5B2D90"/>
      <inkml:brushProperty name="ignorePressure" value="1"/>
    </inkml:brush>
  </inkml:definitions>
  <inkml:trace contextRef="#ctx0" brushRef="#br0">0 1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3BD5E-0AF8-A541-935D-B77D4D04332D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2FB8-9B01-B14A-B3B1-9D590B0CE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71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3BD5E-0AF8-A541-935D-B77D4D04332D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2FB8-9B01-B14A-B3B1-9D590B0CE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407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3BD5E-0AF8-A541-935D-B77D4D04332D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2FB8-9B01-B14A-B3B1-9D590B0CE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367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3BD5E-0AF8-A541-935D-B77D4D04332D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2FB8-9B01-B14A-B3B1-9D590B0CE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73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3BD5E-0AF8-A541-935D-B77D4D04332D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2FB8-9B01-B14A-B3B1-9D590B0CE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0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3BD5E-0AF8-A541-935D-B77D4D04332D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2FB8-9B01-B14A-B3B1-9D590B0CE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01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3BD5E-0AF8-A541-935D-B77D4D04332D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2FB8-9B01-B14A-B3B1-9D590B0CE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66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3BD5E-0AF8-A541-935D-B77D4D04332D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2FB8-9B01-B14A-B3B1-9D590B0CE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887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3BD5E-0AF8-A541-935D-B77D4D04332D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2FB8-9B01-B14A-B3B1-9D590B0CE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671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3BD5E-0AF8-A541-935D-B77D4D04332D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2FB8-9B01-B14A-B3B1-9D590B0CE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62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3BD5E-0AF8-A541-935D-B77D4D04332D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2FB8-9B01-B14A-B3B1-9D590B0CE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844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3BD5E-0AF8-A541-935D-B77D4D04332D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2FB8-9B01-B14A-B3B1-9D590B0CE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903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3BD5E-0AF8-A541-935D-B77D4D04332D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82FB8-9B01-B14A-B3B1-9D590B0CE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4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4" r:id="rId1"/>
    <p:sldLayoutId id="2147484065" r:id="rId2"/>
    <p:sldLayoutId id="2147484066" r:id="rId3"/>
    <p:sldLayoutId id="2147484067" r:id="rId4"/>
    <p:sldLayoutId id="2147484068" r:id="rId5"/>
    <p:sldLayoutId id="2147484069" r:id="rId6"/>
    <p:sldLayoutId id="2147484070" r:id="rId7"/>
    <p:sldLayoutId id="2147484071" r:id="rId8"/>
    <p:sldLayoutId id="2147484072" r:id="rId9"/>
    <p:sldLayoutId id="2147484073" r:id="rId10"/>
    <p:sldLayoutId id="2147484074" r:id="rId11"/>
    <p:sldLayoutId id="214748407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7" Type="http://schemas.openxmlformats.org/officeDocument/2006/relationships/image" Target="../media/image7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1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7.svg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dan4kent.wordpress.com/2011/12/31/family-values/" TargetMode="External"/><Relationship Id="rId3" Type="http://schemas.openxmlformats.org/officeDocument/2006/relationships/image" Target="../media/image140.png"/><Relationship Id="rId7" Type="http://schemas.openxmlformats.org/officeDocument/2006/relationships/image" Target="../media/image23.jp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hyperlink" Target="https://cccmcluster.org/operations/Suda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3BA114-AD3A-8E48-BED3-48B7B1EB4E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4000" cy="3274592"/>
          </a:xfrm>
        </p:spPr>
        <p:txBody>
          <a:bodyPr anchor="ctr">
            <a:normAutofit/>
          </a:bodyPr>
          <a:lstStyle/>
          <a:p>
            <a:r>
              <a:rPr lang="en-US" sz="7200" b="1"/>
              <a:t>COVID-19 Site Survey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83F397-C8B2-D841-A995-5CFC562165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anchor="ctr">
            <a:normAutofit/>
          </a:bodyPr>
          <a:lstStyle/>
          <a:p>
            <a:r>
              <a:rPr lang="en-US" b="1"/>
              <a:t>June 2020 – Sudan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7689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0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12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75435D-5373-4253-A5E3-BB8D23324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1733" y="224893"/>
            <a:ext cx="9849751" cy="2296633"/>
          </a:xfrm>
        </p:spPr>
        <p:txBody>
          <a:bodyPr vert="horz" lIns="91440" tIns="45720" rIns="91440" bIns="45720" rtlCol="0" anchor="b">
            <a:noAutofit/>
          </a:bodyPr>
          <a:lstStyle/>
          <a:p>
            <a:br>
              <a:rPr lang="en-US" sz="7200" kern="1200">
                <a:latin typeface="+mj-lt"/>
                <a:ea typeface="+mj-ea"/>
                <a:cs typeface="+mj-cs"/>
              </a:rPr>
            </a:br>
            <a:br>
              <a:rPr lang="en-US" sz="7200" kern="1200">
                <a:latin typeface="+mj-lt"/>
                <a:ea typeface="+mj-ea"/>
                <a:cs typeface="+mj-cs"/>
              </a:rPr>
            </a:br>
            <a:r>
              <a:rPr lang="en-US" sz="7200" kern="1200">
                <a:latin typeface="+mj-lt"/>
                <a:ea typeface="+mj-ea"/>
                <a:cs typeface="+mj-cs"/>
              </a:rPr>
              <a:t>Agenda</a:t>
            </a:r>
            <a:br>
              <a:rPr lang="en-US" sz="7200" kern="1200">
                <a:latin typeface="+mj-lt"/>
                <a:ea typeface="+mj-ea"/>
                <a:cs typeface="+mj-cs"/>
              </a:rPr>
            </a:br>
            <a:endParaRPr lang="en-US" sz="7200" kern="1200"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10F292-5497-4DD3-9F98-C9BD39B83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1123" y="1837319"/>
            <a:ext cx="9849751" cy="3032168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About the Task Force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Methodology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How to access the Survey 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Survey objectives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Recommendations 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Results</a:t>
            </a:r>
            <a:endParaRPr lang="en-GB"/>
          </a:p>
        </p:txBody>
      </p:sp>
      <p:pic>
        <p:nvPicPr>
          <p:cNvPr id="21" name="Graphic 20" descr="Checklist">
            <a:extLst>
              <a:ext uri="{FF2B5EF4-FFF2-40B4-BE49-F238E27FC236}">
                <a16:creationId xmlns:a16="http://schemas.microsoft.com/office/drawing/2014/main" id="{B3C70A4F-B175-4B30-B117-AE0682D61D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7333" y="47382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395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0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12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75435D-5373-4253-A5E3-BB8D23324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6521" y="234723"/>
            <a:ext cx="9849751" cy="1349671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7200" kern="1200" dirty="0">
                <a:latin typeface="+mj-lt"/>
                <a:ea typeface="+mj-ea"/>
                <a:cs typeface="+mj-cs"/>
              </a:rPr>
              <a:t>About </a:t>
            </a:r>
            <a:r>
              <a:rPr lang="en-US" sz="7200" dirty="0"/>
              <a:t>The </a:t>
            </a:r>
            <a:r>
              <a:rPr lang="en-US" sz="7200" kern="1200" dirty="0">
                <a:latin typeface="+mj-lt"/>
                <a:ea typeface="+mj-ea"/>
                <a:cs typeface="+mj-cs"/>
              </a:rPr>
              <a:t>Task Force</a:t>
            </a:r>
          </a:p>
        </p:txBody>
      </p:sp>
      <p:pic>
        <p:nvPicPr>
          <p:cNvPr id="4" name="Content Placeholder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5916615E-F4D1-4BC3-AA70-A8D60A0944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8848" y="1584394"/>
            <a:ext cx="8416785" cy="4552246"/>
          </a:xfrm>
        </p:spPr>
      </p:pic>
      <p:pic>
        <p:nvPicPr>
          <p:cNvPr id="7" name="Graphic 6" descr="Employee badge">
            <a:extLst>
              <a:ext uri="{FF2B5EF4-FFF2-40B4-BE49-F238E27FC236}">
                <a16:creationId xmlns:a16="http://schemas.microsoft.com/office/drawing/2014/main" id="{ECF0A2D5-9F07-49A0-A1F8-9A146F2AB4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7106" y="484604"/>
            <a:ext cx="914400" cy="9144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AA1EF00-5A52-4783-AE7B-B937E65DC093}"/>
              </a:ext>
            </a:extLst>
          </p:cNvPr>
          <p:cNvSpPr txBox="1"/>
          <p:nvPr/>
        </p:nvSpPr>
        <p:spPr>
          <a:xfrm>
            <a:off x="8924953" y="2599287"/>
            <a:ext cx="2225040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>
              <a:buFont typeface="Calibri" panose="020F0502020204030204" pitchFamily="34" charset="0"/>
              <a:buChar char="‼"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You can find the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ToR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on the TF web page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0" name="Graphic 19" descr="Zoom in">
            <a:extLst>
              <a:ext uri="{FF2B5EF4-FFF2-40B4-BE49-F238E27FC236}">
                <a16:creationId xmlns:a16="http://schemas.microsoft.com/office/drawing/2014/main" id="{6D7AE5DC-F648-4144-A314-AAF937D25C2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738150" y="305792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607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0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12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75435D-5373-4253-A5E3-BB8D23324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6521" y="234723"/>
            <a:ext cx="9849751" cy="1349671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7200"/>
              <a:t>Methodology</a:t>
            </a:r>
            <a:endParaRPr lang="en-US" sz="7200" kern="1200">
              <a:latin typeface="+mj-lt"/>
              <a:ea typeface="+mj-ea"/>
              <a:cs typeface="+mj-cs"/>
            </a:endParaRPr>
          </a:p>
        </p:txBody>
      </p:sp>
      <p:pic>
        <p:nvPicPr>
          <p:cNvPr id="8" name="Content Placeholder 7" descr="Line arrow Straight">
            <a:extLst>
              <a:ext uri="{FF2B5EF4-FFF2-40B4-BE49-F238E27FC236}">
                <a16:creationId xmlns:a16="http://schemas.microsoft.com/office/drawing/2014/main" id="{2B1A5CB6-1D51-40CD-9173-B979C3E509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58579" y="1584394"/>
            <a:ext cx="914400" cy="914400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C8F96C6-E49F-4E85-A698-AA6DC70E01F3}"/>
              </a:ext>
            </a:extLst>
          </p:cNvPr>
          <p:cNvSpPr txBox="1"/>
          <p:nvPr/>
        </p:nvSpPr>
        <p:spPr>
          <a:xfrm>
            <a:off x="2016521" y="1836416"/>
            <a:ext cx="6101081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b="1" dirty="0"/>
              <a:t>Who fills the survey?</a:t>
            </a:r>
          </a:p>
          <a:p>
            <a:endParaRPr lang="en-US" b="1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survey is filled by </a:t>
            </a:r>
            <a:r>
              <a:rPr lang="en-US" b="1" dirty="0"/>
              <a:t>Lead Agency staff</a:t>
            </a:r>
            <a:r>
              <a:rPr lang="en-US" dirty="0"/>
              <a:t>, outlining each site/camp's details. </a:t>
            </a:r>
            <a:endParaRPr lang="en-US" dirty="0">
              <a:cs typeface="Calibri"/>
            </a:endParaRPr>
          </a:p>
        </p:txBody>
      </p:sp>
      <p:pic>
        <p:nvPicPr>
          <p:cNvPr id="11" name="Graphic 10" descr="Circles with arrows">
            <a:extLst>
              <a:ext uri="{FF2B5EF4-FFF2-40B4-BE49-F238E27FC236}">
                <a16:creationId xmlns:a16="http://schemas.microsoft.com/office/drawing/2014/main" id="{96DC6254-0B6C-4A9F-AF9A-A376CC96FF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2121" y="563880"/>
            <a:ext cx="914400" cy="914400"/>
          </a:xfrm>
          <a:prstGeom prst="rect">
            <a:avLst/>
          </a:prstGeom>
        </p:spPr>
      </p:pic>
      <p:pic>
        <p:nvPicPr>
          <p:cNvPr id="18" name="Content Placeholder 7" descr="Line arrow Straight">
            <a:extLst>
              <a:ext uri="{FF2B5EF4-FFF2-40B4-BE49-F238E27FC236}">
                <a16:creationId xmlns:a16="http://schemas.microsoft.com/office/drawing/2014/main" id="{00864DE2-995B-4CD0-9A04-0EC17D6E3F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102121" y="3069882"/>
            <a:ext cx="914400" cy="9144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0F6FDDD-370D-490E-A3F6-019585A27979}"/>
              </a:ext>
            </a:extLst>
          </p:cNvPr>
          <p:cNvSpPr/>
          <p:nvPr/>
        </p:nvSpPr>
        <p:spPr>
          <a:xfrm>
            <a:off x="2110509" y="3305793"/>
            <a:ext cx="5434629" cy="923330"/>
          </a:xfrm>
          <a:prstGeom prst="rect">
            <a:avLst/>
          </a:prstGeom>
        </p:spPr>
        <p:txBody>
          <a:bodyPr wrap="none" anchor="t">
            <a:spAutoFit/>
          </a:bodyPr>
          <a:lstStyle/>
          <a:p>
            <a:r>
              <a:rPr lang="en-US" b="1"/>
              <a:t>How many surveys should you submit?</a:t>
            </a:r>
          </a:p>
          <a:p>
            <a:endParaRPr lang="en-US" b="1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For each site/camp </a:t>
            </a:r>
            <a:r>
              <a:rPr lang="en-US" b="1"/>
              <a:t>one</a:t>
            </a:r>
            <a:r>
              <a:rPr lang="en-US"/>
              <a:t> survey should be submitted. 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5DBFAD8-E475-4CB2-9710-54EECBAB4975}"/>
              </a:ext>
            </a:extLst>
          </p:cNvPr>
          <p:cNvSpPr txBox="1"/>
          <p:nvPr/>
        </p:nvSpPr>
        <p:spPr>
          <a:xfrm>
            <a:off x="8016441" y="2246130"/>
            <a:ext cx="2860392" cy="341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>
              <a:buFont typeface="Calibri" panose="020F0502020204030204" pitchFamily="34" charset="0"/>
              <a:buChar char="‼"/>
            </a:pPr>
            <a:r>
              <a:rPr lang="en-US">
                <a:solidFill>
                  <a:schemeClr val="accent5">
                    <a:lumMod val="75000"/>
                  </a:schemeClr>
                </a:solidFill>
              </a:rPr>
              <a:t>This is not a survey to be filled by a KII (community representative, Sheikh/</a:t>
            </a:r>
            <a:r>
              <a:rPr lang="en-US" err="1">
                <a:solidFill>
                  <a:schemeClr val="accent5">
                    <a:lumMod val="75000"/>
                  </a:schemeClr>
                </a:solidFill>
              </a:rPr>
              <a:t>Umda</a:t>
            </a:r>
            <a:r>
              <a:rPr lang="en-US">
                <a:solidFill>
                  <a:schemeClr val="accent5">
                    <a:lumMod val="75000"/>
                  </a:schemeClr>
                </a:solidFill>
              </a:rPr>
              <a:t>) or through Focus Group Discussions </a:t>
            </a:r>
            <a:br>
              <a:rPr lang="en-US">
                <a:solidFill>
                  <a:schemeClr val="accent5">
                    <a:lumMod val="75000"/>
                  </a:schemeClr>
                </a:solidFill>
              </a:rPr>
            </a:br>
            <a:endParaRPr lang="en-US">
              <a:solidFill>
                <a:schemeClr val="accent5">
                  <a:lumMod val="75000"/>
                </a:schemeClr>
              </a:solidFill>
              <a:cs typeface="Calibri" panose="020F0502020204030204"/>
            </a:endParaRPr>
          </a:p>
          <a:p>
            <a:pPr marL="285750" indent="-285750">
              <a:buFont typeface="Calibri" panose="020F0502020204030204" pitchFamily="34" charset="0"/>
              <a:buChar char="‼"/>
            </a:pPr>
            <a:r>
              <a:rPr lang="en-US">
                <a:solidFill>
                  <a:schemeClr val="accent5">
                    <a:lumMod val="75000"/>
                  </a:schemeClr>
                </a:solidFill>
              </a:rPr>
              <a:t>You can always call another agency to verify or consult on a question/information in case of uncertainty </a:t>
            </a:r>
          </a:p>
          <a:p>
            <a:endParaRPr lang="en-GB"/>
          </a:p>
        </p:txBody>
      </p:sp>
      <p:pic>
        <p:nvPicPr>
          <p:cNvPr id="19" name="Graphic 18" descr="Zoom in">
            <a:extLst>
              <a:ext uri="{FF2B5EF4-FFF2-40B4-BE49-F238E27FC236}">
                <a16:creationId xmlns:a16="http://schemas.microsoft.com/office/drawing/2014/main" id="{92E4A565-0BD0-49C6-93BF-FC48F7720D3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507141" y="3527082"/>
            <a:ext cx="914400" cy="914400"/>
          </a:xfrm>
          <a:prstGeom prst="rect">
            <a:avLst/>
          </a:prstGeom>
        </p:spPr>
      </p:pic>
      <p:pic>
        <p:nvPicPr>
          <p:cNvPr id="24" name="Content Placeholder 7" descr="Line arrow Straight">
            <a:extLst>
              <a:ext uri="{FF2B5EF4-FFF2-40B4-BE49-F238E27FC236}">
                <a16:creationId xmlns:a16="http://schemas.microsoft.com/office/drawing/2014/main" id="{1F408C75-2954-47EE-AD04-B4455FCE63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196109" y="4237629"/>
            <a:ext cx="914400" cy="9144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C3E6142A-1060-4756-BEC2-BDC6B220FBB5}"/>
              </a:ext>
            </a:extLst>
          </p:cNvPr>
          <p:cNvSpPr/>
          <p:nvPr/>
        </p:nvSpPr>
        <p:spPr>
          <a:xfrm>
            <a:off x="2093248" y="4516012"/>
            <a:ext cx="6096000" cy="1200329"/>
          </a:xfrm>
          <a:prstGeom prst="rect">
            <a:avLst/>
          </a:prstGeom>
        </p:spPr>
        <p:txBody>
          <a:bodyPr anchor="t">
            <a:spAutoFit/>
          </a:bodyPr>
          <a:lstStyle/>
          <a:p>
            <a:r>
              <a:rPr lang="en-US" b="1"/>
              <a:t>What is the survey frequency?</a:t>
            </a:r>
          </a:p>
          <a:p>
            <a:endParaRPr lang="en-US" b="1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The survey per site/camp should be submitted </a:t>
            </a:r>
            <a:r>
              <a:rPr lang="en-US" b="1"/>
              <a:t>once</a:t>
            </a:r>
            <a:r>
              <a:rPr lang="en-US"/>
              <a:t> per month. Deadlines will be communicated by the Task Force.</a:t>
            </a: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9342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0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12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75435D-5373-4253-A5E3-BB8D23324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769" y="142240"/>
            <a:ext cx="9849751" cy="1349671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7200"/>
              <a:t>How to access the Survey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413E07E-4C58-486E-BAF7-9707CF41E6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9690479"/>
              </p:ext>
            </p:extLst>
          </p:nvPr>
        </p:nvGraphicFramePr>
        <p:xfrm>
          <a:off x="4922964" y="2414817"/>
          <a:ext cx="3482549" cy="2206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7" descr="A screenshot of a computer&#10;&#10;Description automatically generated">
            <a:extLst>
              <a:ext uri="{FF2B5EF4-FFF2-40B4-BE49-F238E27FC236}">
                <a16:creationId xmlns:a16="http://schemas.microsoft.com/office/drawing/2014/main" id="{4571D46C-4CF3-4136-BD11-924F06D6CA7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9528" y="2138438"/>
            <a:ext cx="4279242" cy="2517954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7C25BEFE-AB26-4004-BA0D-4D650F218C52}"/>
                  </a:ext>
                </a:extLst>
              </p14:cNvPr>
              <p14:cNvContentPartPr/>
              <p14:nvPr/>
            </p14:nvContentPartPr>
            <p14:xfrm>
              <a:off x="2733000" y="5302920"/>
              <a:ext cx="360" cy="3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7C25BEFE-AB26-4004-BA0D-4D650F218C5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724000" y="5293920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60" name="TextBox 59">
            <a:extLst>
              <a:ext uri="{FF2B5EF4-FFF2-40B4-BE49-F238E27FC236}">
                <a16:creationId xmlns:a16="http://schemas.microsoft.com/office/drawing/2014/main" id="{CE7F3B24-FF47-4691-9A07-4617DD2F0C81}"/>
              </a:ext>
            </a:extLst>
          </p:cNvPr>
          <p:cNvSpPr txBox="1"/>
          <p:nvPr/>
        </p:nvSpPr>
        <p:spPr>
          <a:xfrm>
            <a:off x="7967010" y="2070759"/>
            <a:ext cx="316835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alibri" panose="020F0502020204030204" pitchFamily="34" charset="0"/>
              <a:buChar char="‼"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The link works on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Google Chrome Browser </a:t>
            </a:r>
            <a:br>
              <a:rPr lang="en-US" dirty="0">
                <a:solidFill>
                  <a:schemeClr val="accent5">
                    <a:lumMod val="75000"/>
                  </a:schemeClr>
                </a:solidFill>
              </a:rPr>
            </a:b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buFont typeface="Calibri" panose="020F0502020204030204" pitchFamily="34" charset="0"/>
              <a:buChar char="‼"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For the current exercise we will use the Desktop Link and can change to Mobile. Please contact the focal point in your area for the link. </a:t>
            </a:r>
          </a:p>
          <a:p>
            <a:pPr marL="285750" indent="-285750">
              <a:buFont typeface="Calibri" panose="020F0502020204030204" pitchFamily="34" charset="0"/>
              <a:buChar char="‼"/>
            </a:pP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61" name="Graphic 60" descr="Zoom in">
            <a:extLst>
              <a:ext uri="{FF2B5EF4-FFF2-40B4-BE49-F238E27FC236}">
                <a16:creationId xmlns:a16="http://schemas.microsoft.com/office/drawing/2014/main" id="{40D8B135-9106-4DC2-97E6-E3BE1B6A035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840691" y="337006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213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7C25BEFE-AB26-4004-BA0D-4D650F218C52}"/>
                  </a:ext>
                </a:extLst>
              </p14:cNvPr>
              <p14:cNvContentPartPr/>
              <p14:nvPr/>
            </p14:nvContentPartPr>
            <p14:xfrm>
              <a:off x="2733000" y="5302920"/>
              <a:ext cx="360" cy="3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7C25BEFE-AB26-4004-BA0D-4D650F218C5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24000" y="5293920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Title 5">
            <a:extLst>
              <a:ext uri="{FF2B5EF4-FFF2-40B4-BE49-F238E27FC236}">
                <a16:creationId xmlns:a16="http://schemas.microsoft.com/office/drawing/2014/main" id="{2F70C4E5-79C2-4694-A6D3-94338F6EF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75A8CA6-B56D-43ED-9987-A97BBAFED3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6900ECC-9012-41BD-855C-D93FAA591BCB}"/>
              </a:ext>
            </a:extLst>
          </p:cNvPr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C5686BD-23DD-4272-874A-EF68A2962A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9D6EBAF-C7CE-4D6C-B0A4-66C9249E8D68}"/>
              </a:ext>
            </a:extLst>
          </p:cNvPr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F6F706D-9C7E-4535-8145-1A249020D2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9D400EC2-48C3-4BA1-912A-81D2697DAD3D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B01CE31F-FC5C-4E5A-90A9-65DFF59154EB}"/>
              </a:ext>
            </a:extLst>
          </p:cNvPr>
          <p:cNvSpPr txBox="1">
            <a:spLocks/>
          </p:cNvSpPr>
          <p:nvPr/>
        </p:nvSpPr>
        <p:spPr>
          <a:xfrm>
            <a:off x="1031011" y="548640"/>
            <a:ext cx="10364452" cy="12003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/>
              <a:t>Survey</a:t>
            </a:r>
            <a:r>
              <a:rPr lang="en-US"/>
              <a:t> </a:t>
            </a:r>
            <a:r>
              <a:rPr lang="en-US" sz="7200"/>
              <a:t>Objectives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427C2DF2-D170-41AC-AEFA-42E2256F81A2}"/>
              </a:ext>
            </a:extLst>
          </p:cNvPr>
          <p:cNvSpPr txBox="1">
            <a:spLocks/>
          </p:cNvSpPr>
          <p:nvPr/>
        </p:nvSpPr>
        <p:spPr>
          <a:xfrm>
            <a:off x="913774" y="2149284"/>
            <a:ext cx="3298976" cy="763591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914400" rtl="0" eaLnBrk="1" latinLnBrk="0" hangingPunct="1">
              <a:lnSpc>
                <a:spcPct val="85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>
                <a:solidFill>
                  <a:schemeClr val="bg1"/>
                </a:solidFill>
              </a:rPr>
              <a:t>Collect Data on </a:t>
            </a:r>
          </a:p>
          <a:p>
            <a:r>
              <a:rPr lang="en-US" sz="1800" b="1">
                <a:solidFill>
                  <a:schemeClr val="bg1"/>
                </a:solidFill>
              </a:rPr>
              <a:t>Site/Camp Details</a:t>
            </a:r>
          </a:p>
        </p:txBody>
      </p: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2092BC55-13F8-47E9-9954-51033D9F193B}"/>
              </a:ext>
            </a:extLst>
          </p:cNvPr>
          <p:cNvSpPr txBox="1">
            <a:spLocks/>
          </p:cNvSpPr>
          <p:nvPr/>
        </p:nvSpPr>
        <p:spPr>
          <a:xfrm>
            <a:off x="923354" y="3075435"/>
            <a:ext cx="3298976" cy="28478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Details on site location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Leading Agency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Population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Population demographics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31" name="Text Placeholder 4">
            <a:extLst>
              <a:ext uri="{FF2B5EF4-FFF2-40B4-BE49-F238E27FC236}">
                <a16:creationId xmlns:a16="http://schemas.microsoft.com/office/drawing/2014/main" id="{A7B2736C-F394-4D9B-B920-33A8345C5D84}"/>
              </a:ext>
            </a:extLst>
          </p:cNvPr>
          <p:cNvSpPr txBox="1">
            <a:spLocks/>
          </p:cNvSpPr>
          <p:nvPr/>
        </p:nvSpPr>
        <p:spPr>
          <a:xfrm>
            <a:off x="4567477" y="2149283"/>
            <a:ext cx="3291521" cy="763591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914400" rtl="0" eaLnBrk="1" latinLnBrk="0" hangingPunct="1">
              <a:lnSpc>
                <a:spcPct val="85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>
                <a:solidFill>
                  <a:schemeClr val="bg1"/>
                </a:solidFill>
              </a:rPr>
              <a:t>Collect data on Available COVID-19 resources </a:t>
            </a:r>
          </a:p>
        </p:txBody>
      </p:sp>
      <p:sp>
        <p:nvSpPr>
          <p:cNvPr id="32" name="Text Placeholder 5">
            <a:extLst>
              <a:ext uri="{FF2B5EF4-FFF2-40B4-BE49-F238E27FC236}">
                <a16:creationId xmlns:a16="http://schemas.microsoft.com/office/drawing/2014/main" id="{38DA9EA4-48CF-462A-9A19-870E9260C193}"/>
              </a:ext>
            </a:extLst>
          </p:cNvPr>
          <p:cNvSpPr txBox="1">
            <a:spLocks/>
          </p:cNvSpPr>
          <p:nvPr/>
        </p:nvSpPr>
        <p:spPr>
          <a:xfrm>
            <a:off x="4441348" y="2912875"/>
            <a:ext cx="3303351" cy="28478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Messaging and Data available on COVID-19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Health and WASH facilities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Are there any stigmas? Risk mitigation? </a:t>
            </a:r>
          </a:p>
        </p:txBody>
      </p:sp>
      <p:sp>
        <p:nvSpPr>
          <p:cNvPr id="33" name="Text Placeholder 6">
            <a:extLst>
              <a:ext uri="{FF2B5EF4-FFF2-40B4-BE49-F238E27FC236}">
                <a16:creationId xmlns:a16="http://schemas.microsoft.com/office/drawing/2014/main" id="{446A170E-B62D-4915-9241-70CBDA028862}"/>
              </a:ext>
            </a:extLst>
          </p:cNvPr>
          <p:cNvSpPr txBox="1">
            <a:spLocks/>
          </p:cNvSpPr>
          <p:nvPr/>
        </p:nvSpPr>
        <p:spPr>
          <a:xfrm>
            <a:off x="8125698" y="2149282"/>
            <a:ext cx="3304928" cy="763591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914400" rtl="0" eaLnBrk="1" latinLnBrk="0" hangingPunct="1">
              <a:lnSpc>
                <a:spcPct val="85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>
                <a:solidFill>
                  <a:schemeClr val="bg1"/>
                </a:solidFill>
              </a:rPr>
              <a:t>Collect data on Available </a:t>
            </a:r>
          </a:p>
          <a:p>
            <a:r>
              <a:rPr lang="en-US" sz="1800" b="1">
                <a:solidFill>
                  <a:schemeClr val="bg1"/>
                </a:solidFill>
              </a:rPr>
              <a:t>Service Providers</a:t>
            </a:r>
          </a:p>
        </p:txBody>
      </p:sp>
      <p:sp>
        <p:nvSpPr>
          <p:cNvPr id="34" name="Text Placeholder 7">
            <a:extLst>
              <a:ext uri="{FF2B5EF4-FFF2-40B4-BE49-F238E27FC236}">
                <a16:creationId xmlns:a16="http://schemas.microsoft.com/office/drawing/2014/main" id="{26B2E5A7-9AE3-45BE-8318-772AF60A495E}"/>
              </a:ext>
            </a:extLst>
          </p:cNvPr>
          <p:cNvSpPr txBox="1">
            <a:spLocks/>
          </p:cNvSpPr>
          <p:nvPr/>
        </p:nvSpPr>
        <p:spPr>
          <a:xfrm>
            <a:off x="7973298" y="2912875"/>
            <a:ext cx="3304928" cy="28478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Health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WASH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Shelter/NFI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Education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Food security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Protection</a:t>
            </a:r>
          </a:p>
        </p:txBody>
      </p:sp>
      <p:pic>
        <p:nvPicPr>
          <p:cNvPr id="35" name="Graphic 34" descr="Target">
            <a:extLst>
              <a:ext uri="{FF2B5EF4-FFF2-40B4-BE49-F238E27FC236}">
                <a16:creationId xmlns:a16="http://schemas.microsoft.com/office/drawing/2014/main" id="{B85A1786-792E-44A6-85F7-B71E149EF2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2400" y="69640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49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0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12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75435D-5373-4253-A5E3-BB8D23324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2176" y="303272"/>
            <a:ext cx="9849751" cy="1349671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7200"/>
              <a:t>Recommendations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7C25BEFE-AB26-4004-BA0D-4D650F218C52}"/>
                  </a:ext>
                </a:extLst>
              </p14:cNvPr>
              <p14:cNvContentPartPr/>
              <p14:nvPr/>
            </p14:nvContentPartPr>
            <p14:xfrm>
              <a:off x="2733000" y="5302920"/>
              <a:ext cx="360" cy="3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7C25BEFE-AB26-4004-BA0D-4D650F218C5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24000" y="5293920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81F9-81E3-4508-8D46-A5EB930ED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Pay attention to the questions </a:t>
            </a:r>
            <a:endParaRPr lang="en-US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Check the hints </a:t>
            </a:r>
            <a:endParaRPr lang="en-US" dirty="0">
              <a:cs typeface="Calibri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If an error happens,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Don’t Panic </a:t>
            </a:r>
            <a:r>
              <a:rPr lang="en-US" dirty="0"/>
              <a:t>and re-read the question with the hint </a:t>
            </a:r>
            <a:endParaRPr lang="en-US" dirty="0">
              <a:cs typeface="Calibri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Read the questions before filling and ask relevant actors/colleagues for information </a:t>
            </a:r>
            <a:endParaRPr lang="en-US" dirty="0">
              <a:cs typeface="Calibri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Feel free to contact the Task Force if you are unsure about something</a:t>
            </a:r>
            <a:endParaRPr lang="en-GB" dirty="0"/>
          </a:p>
        </p:txBody>
      </p:sp>
      <p:pic>
        <p:nvPicPr>
          <p:cNvPr id="6" name="Graphic 5" descr="Customer review">
            <a:extLst>
              <a:ext uri="{FF2B5EF4-FFF2-40B4-BE49-F238E27FC236}">
                <a16:creationId xmlns:a16="http://schemas.microsoft.com/office/drawing/2014/main" id="{7953310B-B4EF-4F6B-979C-688479FDB4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5448" y="57755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446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0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12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75435D-5373-4253-A5E3-BB8D23324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2176" y="167201"/>
            <a:ext cx="9849751" cy="1349671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7200"/>
              <a:t>FAQ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7C25BEFE-AB26-4004-BA0D-4D650F218C52}"/>
                  </a:ext>
                </a:extLst>
              </p14:cNvPr>
              <p14:cNvContentPartPr/>
              <p14:nvPr/>
            </p14:nvContentPartPr>
            <p14:xfrm>
              <a:off x="2733000" y="5302920"/>
              <a:ext cx="360" cy="3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7C25BEFE-AB26-4004-BA0D-4D650F218C5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24000" y="5293920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81F9-81E3-4508-8D46-A5EB930ED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228" y="1371132"/>
            <a:ext cx="10515600" cy="4885466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What if I don’t have access to internet when I am in the camp, how can I fill the survey form?</a:t>
            </a:r>
            <a:endParaRPr lang="en-US" dirty="0">
              <a:solidFill>
                <a:srgbClr val="000000"/>
              </a:solidFill>
            </a:endParaRPr>
          </a:p>
          <a:p>
            <a:pPr marL="971550" lvl="1" indent="-514350">
              <a:buAutoNum type="arabicPeriod"/>
            </a:pPr>
            <a:r>
              <a:rPr lang="en-US" sz="2100" dirty="0">
                <a:solidFill>
                  <a:srgbClr val="C00000"/>
                </a:solidFill>
              </a:rPr>
              <a:t>Bookmark the survey link on your Google Chrome Browser;  Fill the survey ; Save as a draft; Submit the survey once you have internet access </a:t>
            </a:r>
            <a:endParaRPr lang="en-US" sz="2100" dirty="0">
              <a:solidFill>
                <a:srgbClr val="C00000"/>
              </a:solidFill>
              <a:cs typeface="Calibri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100" dirty="0">
                <a:solidFill>
                  <a:srgbClr val="C00000"/>
                </a:solidFill>
              </a:rPr>
              <a:t>Use a paper version and re-fill it online once Internet available (you can select to print a copy of the survey form)       </a:t>
            </a:r>
            <a:endParaRPr lang="en-US" sz="2100" dirty="0">
              <a:solidFill>
                <a:srgbClr val="C00000"/>
              </a:solidFill>
              <a:cs typeface="Calibri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 I have a desktop computer, how can I fill the form?</a:t>
            </a:r>
            <a:endParaRPr lang="en-US" dirty="0">
              <a:cs typeface="Calibri"/>
            </a:endParaRPr>
          </a:p>
          <a:p>
            <a:pPr marL="914400" lvl="1" indent="-457200">
              <a:buAutoNum type="arabicPeriod"/>
            </a:pPr>
            <a:r>
              <a:rPr lang="en-US" sz="2100" dirty="0">
                <a:solidFill>
                  <a:srgbClr val="C00000"/>
                </a:solidFill>
              </a:rPr>
              <a:t>If you have a smartphone you can use the internet browser on your phone.</a:t>
            </a:r>
            <a:endParaRPr lang="en-US" sz="2100" dirty="0">
              <a:solidFill>
                <a:srgbClr val="C00000"/>
              </a:solidFill>
              <a:cs typeface="Calibri"/>
            </a:endParaRPr>
          </a:p>
          <a:p>
            <a:pPr marL="914400" lvl="1" indent="-457200">
              <a:buAutoNum type="arabicPeriod"/>
            </a:pPr>
            <a:r>
              <a:rPr lang="en-US" sz="2100" dirty="0">
                <a:solidFill>
                  <a:srgbClr val="C00000"/>
                </a:solidFill>
              </a:rPr>
              <a:t>You can use a paper version and fill the online form when you are back at your desktop computer.</a:t>
            </a:r>
            <a:endParaRPr lang="en-US" sz="2100" dirty="0">
              <a:solidFill>
                <a:srgbClr val="C00000"/>
              </a:solidFill>
              <a:cs typeface="Calibri"/>
            </a:endParaRPr>
          </a:p>
          <a:p>
            <a:pPr marL="0" indent="0">
              <a:buNone/>
            </a:pPr>
            <a:r>
              <a:rPr lang="en-US" sz="2100" dirty="0">
                <a:solidFill>
                  <a:srgbClr val="C00000"/>
                </a:solidFill>
              </a:rPr>
              <a:t> </a:t>
            </a:r>
            <a:r>
              <a:rPr lang="en-US" dirty="0"/>
              <a:t>What if I have started filling the form online, but am not able to complete it all at the one time – can I save it and continue filling the form later?</a:t>
            </a: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sz="2100" dirty="0">
                <a:solidFill>
                  <a:srgbClr val="C00000"/>
                </a:solidFill>
              </a:rPr>
              <a:t>	You can save the form as a draft and upload it later</a:t>
            </a:r>
            <a:endParaRPr lang="en-US" sz="2100" dirty="0">
              <a:solidFill>
                <a:srgbClr val="C00000"/>
              </a:solidFill>
              <a:cs typeface="Calibri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How can I get the GPS coordinates, if I cannot reliably collect them through Kobo (for example, I am filling the form in the office)?</a:t>
            </a:r>
            <a:endParaRPr lang="en-US" dirty="0">
              <a:cs typeface="Calibri"/>
            </a:endParaRPr>
          </a:p>
          <a:p>
            <a:pPr marL="971550" lvl="1" indent="-514350">
              <a:buAutoNum type="arabicPeriod"/>
            </a:pPr>
            <a:r>
              <a:rPr lang="en-US" sz="2100" dirty="0">
                <a:solidFill>
                  <a:srgbClr val="C00000"/>
                </a:solidFill>
                <a:ea typeface="+mn-lt"/>
                <a:cs typeface="+mn-lt"/>
              </a:rPr>
              <a:t>If you face difficulties or are not at the site/camp, copy/paste coordinates from Google maps</a:t>
            </a:r>
          </a:p>
          <a:p>
            <a:pPr marL="971550" lvl="1" indent="-514350">
              <a:buAutoNum type="arabicPeriod"/>
            </a:pPr>
            <a:r>
              <a:rPr lang="en-US" sz="2100" dirty="0">
                <a:solidFill>
                  <a:srgbClr val="C00000"/>
                </a:solidFill>
              </a:rPr>
              <a:t>The GPS function does work offline, so you can take coordinates offline whilst in the site/camp - just check the accuracy. </a:t>
            </a:r>
            <a:endParaRPr lang="en-US" sz="2100" dirty="0">
              <a:solidFill>
                <a:srgbClr val="C00000"/>
              </a:solidFill>
              <a:cs typeface="Calibri"/>
            </a:endParaRPr>
          </a:p>
          <a:p>
            <a:pPr marL="971550" lvl="1" indent="-514350">
              <a:buFont typeface="Arial" panose="020B0604020202020204" pitchFamily="34" charset="0"/>
              <a:buAutoNum type="arabicPeriod"/>
            </a:pPr>
            <a:endParaRPr lang="en-US" sz="2100" dirty="0">
              <a:solidFill>
                <a:srgbClr val="C00000"/>
              </a:solidFill>
              <a:cs typeface="Calibri"/>
            </a:endParaRPr>
          </a:p>
        </p:txBody>
      </p:sp>
      <p:pic>
        <p:nvPicPr>
          <p:cNvPr id="5" name="Graphic 4" descr="Questions">
            <a:extLst>
              <a:ext uri="{FF2B5EF4-FFF2-40B4-BE49-F238E27FC236}">
                <a16:creationId xmlns:a16="http://schemas.microsoft.com/office/drawing/2014/main" id="{962FC8BB-E9AF-4BC1-A8E6-4356CB8D3F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9777" y="38368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737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0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12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75435D-5373-4253-A5E3-BB8D23324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1112" y="159167"/>
            <a:ext cx="10736537" cy="1349671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7200"/>
              <a:t>Results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7C25BEFE-AB26-4004-BA0D-4D650F218C52}"/>
                  </a:ext>
                </a:extLst>
              </p14:cNvPr>
              <p14:cNvContentPartPr/>
              <p14:nvPr/>
            </p14:nvContentPartPr>
            <p14:xfrm>
              <a:off x="2733000" y="5302920"/>
              <a:ext cx="360" cy="3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7C25BEFE-AB26-4004-BA0D-4D650F218C5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24000" y="5293920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9A17352-FC96-4843-BC4A-A58B86FD2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592" y="1672659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Results will be published on</a:t>
            </a:r>
            <a:br>
              <a:rPr lang="en-US" dirty="0"/>
            </a:br>
            <a:br>
              <a:rPr lang="en-US" dirty="0"/>
            </a:br>
            <a:r>
              <a:rPr lang="en-GB" dirty="0">
                <a:hlinkClick r:id="rId4"/>
              </a:rPr>
              <a:t>https://cccmcluster.org/operations/Sudan</a:t>
            </a:r>
            <a:endParaRPr lang="en-GB" dirty="0"/>
          </a:p>
          <a:p>
            <a:endParaRPr lang="en-GB"/>
          </a:p>
          <a:p>
            <a:r>
              <a:rPr lang="en-GB" dirty="0"/>
              <a:t>In case of issues with the data, we may contact the Lead Agencies for clarification </a:t>
            </a:r>
            <a:endParaRPr lang="en-GB" dirty="0">
              <a:cs typeface="Calibri"/>
            </a:endParaRPr>
          </a:p>
          <a:p>
            <a:endParaRPr lang="en-GB"/>
          </a:p>
        </p:txBody>
      </p:sp>
      <p:pic>
        <p:nvPicPr>
          <p:cNvPr id="9" name="Graphic 8" descr="Presentation with bar chart RTL">
            <a:extLst>
              <a:ext uri="{FF2B5EF4-FFF2-40B4-BE49-F238E27FC236}">
                <a16:creationId xmlns:a16="http://schemas.microsoft.com/office/drawing/2014/main" id="{21B229F9-BE92-4448-BA71-A501DEBAE50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75448" y="522578"/>
            <a:ext cx="914400" cy="914400"/>
          </a:xfrm>
          <a:prstGeom prst="rect">
            <a:avLst/>
          </a:prstGeom>
        </p:spPr>
      </p:pic>
      <p:pic>
        <p:nvPicPr>
          <p:cNvPr id="16" name="Content Placeholder 3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24D141CC-3FDE-4EE1-93AA-4B55E1DBCA8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331131" y="691528"/>
            <a:ext cx="2435301" cy="2435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780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E7B1ADF3E5384DAB2FDB57F5AE06EE" ma:contentTypeVersion="12" ma:contentTypeDescription="Create a new document." ma:contentTypeScope="" ma:versionID="b1b76875c03bacef9f74e6769b3110af">
  <xsd:schema xmlns:xsd="http://www.w3.org/2001/XMLSchema" xmlns:xs="http://www.w3.org/2001/XMLSchema" xmlns:p="http://schemas.microsoft.com/office/2006/metadata/properties" xmlns:ns3="cb2b68bc-bdcb-42c9-8567-03c25c6cb2aa" xmlns:ns4="7b9e8309-2e26-495f-a3d4-d085f67268ea" targetNamespace="http://schemas.microsoft.com/office/2006/metadata/properties" ma:root="true" ma:fieldsID="4cfd6d250863339636321266c5ac9d09" ns3:_="" ns4:_="">
    <xsd:import namespace="cb2b68bc-bdcb-42c9-8567-03c25c6cb2aa"/>
    <xsd:import namespace="7b9e8309-2e26-495f-a3d4-d085f67268e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2b68bc-bdcb-42c9-8567-03c25c6cb2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9e8309-2e26-495f-a3d4-d085f67268e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3BA332F-6274-418F-AC8D-47D2C68839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2b68bc-bdcb-42c9-8567-03c25c6cb2aa"/>
    <ds:schemaRef ds:uri="7b9e8309-2e26-495f-a3d4-d085f67268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C96EECF-FD0C-4A46-825A-0AD343D2F5D4}">
  <ds:schemaRefs>
    <ds:schemaRef ds:uri="http://purl.org/dc/terms/"/>
    <ds:schemaRef ds:uri="http://schemas.microsoft.com/office/2006/documentManagement/types"/>
    <ds:schemaRef ds:uri="cb2b68bc-bdcb-42c9-8567-03c25c6cb2aa"/>
    <ds:schemaRef ds:uri="http://purl.org/dc/dcmitype/"/>
    <ds:schemaRef ds:uri="7b9e8309-2e26-495f-a3d4-d085f67268ea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5CC4696-7D25-44D6-9E64-47C0001BEA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237</Words>
  <Application>Microsoft Office PowerPoint</Application>
  <PresentationFormat>Widescreen</PresentationFormat>
  <Paragraphs>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COVID-19 Site Survey</vt:lpstr>
      <vt:lpstr>  Agenda </vt:lpstr>
      <vt:lpstr>About The Task Force</vt:lpstr>
      <vt:lpstr>Methodology</vt:lpstr>
      <vt:lpstr>How to access the Survey </vt:lpstr>
      <vt:lpstr>PowerPoint Presentation</vt:lpstr>
      <vt:lpstr>Recommendations </vt:lpstr>
      <vt:lpstr>FAQ </vt:lpstr>
      <vt:lpstr>Results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Site Assessment</dc:title>
  <dc:creator>Alisa Ananbeh</dc:creator>
  <cp:lastModifiedBy>Alisa Ananbeh</cp:lastModifiedBy>
  <cp:revision>79</cp:revision>
  <dcterms:created xsi:type="dcterms:W3CDTF">2020-06-10T21:57:01Z</dcterms:created>
  <dcterms:modified xsi:type="dcterms:W3CDTF">2020-06-13T23:13:59Z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0x01010067E7B1ADF3E5384DAB2FDB57F5AE06EE</vt:lpwstr>
  </property>
</Properties>
</file>