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61" r:id="rId4"/>
    <p:sldId id="257" r:id="rId5"/>
    <p:sldId id="259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Row>
  </a:tblStyle>
  <a:tblStyle styleId="{3B4B98B0-60AC-42C2-AFA5-B58CD77FA1E5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top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4472C4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4472C4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718BFD-C35E-466E-8570-1F7BC558BF9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8163" cy="4699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CH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45007-05FD-4E1E-A3A5-D9A268695D1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022729" y="0"/>
            <a:ext cx="3078163" cy="4699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CH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3C3228A-C329-41F0-866B-AC9A026CA663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6BD5F8-77C1-4E25-891A-396A0D71AF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6"/>
            <a:ext cx="5632447" cy="3168652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B927FE0-D02B-4AFF-9C02-DD89CD24862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09610" y="4518022"/>
            <a:ext cx="5683252" cy="36972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1A945-1222-4A09-87BC-9A0C1FDFD3A6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918572"/>
            <a:ext cx="3078163" cy="4699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CH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2E5DA-DA42-4C24-A600-B61EED4977F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022729" y="8918572"/>
            <a:ext cx="3078163" cy="4699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CH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52521DA-F279-462A-B803-CF4DCA7F90B7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83810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45106D-9319-4B0F-8726-721FE6687C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10F86F-A446-48F5-BF2D-0B4912AF4C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57D7F-3A5D-4ADB-8505-1C35C9484917}"/>
              </a:ext>
            </a:extLst>
          </p:cNvPr>
          <p:cNvSpPr txBox="1"/>
          <p:nvPr/>
        </p:nvSpPr>
        <p:spPr>
          <a:xfrm>
            <a:off x="4022729" y="8918572"/>
            <a:ext cx="3078163" cy="4699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4389756-D1BF-4969-BACC-8DA355AA494E}" type="slidenum">
              <a:t>1</a:t>
            </a:fld>
            <a:endParaRPr lang="en-CH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DDDAEB-6A9F-4A00-A796-DA93074329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1E5932-D13E-461A-A972-21A0A10A8C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16CC3-1862-4218-8D83-4A7DBA2F7CCD}"/>
              </a:ext>
            </a:extLst>
          </p:cNvPr>
          <p:cNvSpPr txBox="1"/>
          <p:nvPr/>
        </p:nvSpPr>
        <p:spPr>
          <a:xfrm>
            <a:off x="4022729" y="8918572"/>
            <a:ext cx="3078163" cy="4699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E6D529B-F072-465F-84A8-E0B0E76E71AE}" type="slidenum">
              <a:t>2</a:t>
            </a:fld>
            <a:endParaRPr lang="en-CH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6A720D-D0E8-4761-BBEC-2859B9B5AC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46A988-BB80-4135-9327-41423886EC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8CD54-4016-470B-8772-C8DC1EF84E35}"/>
              </a:ext>
            </a:extLst>
          </p:cNvPr>
          <p:cNvSpPr txBox="1"/>
          <p:nvPr/>
        </p:nvSpPr>
        <p:spPr>
          <a:xfrm>
            <a:off x="4022729" y="8918572"/>
            <a:ext cx="3078163" cy="4699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D9722EF-C648-49DC-9E44-E67DE6F43ED7}" type="slidenum">
              <a:t>3</a:t>
            </a:fld>
            <a:endParaRPr lang="en-CH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3A803E-6C60-4642-88ED-091E76C0F6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6303C2-992E-446F-AEEB-0CEE9789E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D6042-9016-4538-8AC0-1E627F0D251E}"/>
              </a:ext>
            </a:extLst>
          </p:cNvPr>
          <p:cNvSpPr txBox="1"/>
          <p:nvPr/>
        </p:nvSpPr>
        <p:spPr>
          <a:xfrm>
            <a:off x="4022729" y="8918572"/>
            <a:ext cx="3078163" cy="4699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027D75F-C901-41E8-8563-83646A67E0F3}" type="slidenum">
              <a:t>4</a:t>
            </a:fld>
            <a:endParaRPr lang="en-CH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C5729A-9F7C-4C45-B48D-BE8B155510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5AF381-2A5E-4175-84F5-11A66058BB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48493-0291-4EB5-8EFE-D730BBAB9095}"/>
              </a:ext>
            </a:extLst>
          </p:cNvPr>
          <p:cNvSpPr txBox="1"/>
          <p:nvPr/>
        </p:nvSpPr>
        <p:spPr>
          <a:xfrm>
            <a:off x="4022729" y="8918572"/>
            <a:ext cx="3078163" cy="4699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4E4D4F3-8304-4487-A660-CFC590E1C259}" type="slidenum">
              <a:t>5</a:t>
            </a:fld>
            <a:endParaRPr lang="en-CH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D1B76-E8DA-4BCD-863A-0BB9FB100F9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F63B9-07D2-4F26-8B80-19403172D66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E5614-5AF2-4788-8C22-F0C79CD578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097875-08E6-4D86-B759-44732DDF5259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A695F-60F0-452E-A751-CD7EF3DB1A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56984-8FB9-4F5D-9CBF-7CD5B29F73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4D15AC-F7FE-43F4-BCE7-5B697FA94595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97540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95F63-8B98-4C3B-AE70-EACABB29E8D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35822-489E-4ABB-BF83-D291B982969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BD077-6E20-4091-997A-D9C54F846AE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BB3E09-72FF-4F72-BBAB-86E683C45F6B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9815D-91D0-4C9C-BE60-F2AC719E04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DF616-3F40-4CC5-8A72-793447EA41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64EF0F-E747-4BE1-B76B-B198122A98FE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75429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BF1B12-4DD0-447B-B90A-814FBA66F86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A07DD-010E-472C-A941-F837ABDFC59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F371C-0363-4B01-9BB7-CFCD1ADE287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63EBD5-7157-4824-A51C-3F33B9459DFC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E4F3F-AF58-4353-B240-7852A05C49C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ACEFF-9574-48C4-BDFA-344FDF4A66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49AAE5-B320-4626-ADB3-07FC2945A938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1119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A3BBB-B2FB-4310-9647-8F5BB3E5316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478BD-98CA-40CF-B3DE-296B8650E80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C06EF-4FD7-4244-9611-5594DDCAEF4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52FEB-C1B8-4731-86A7-ADAB828DC374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2A9D3-7E9C-4E2E-89A4-5122116A2C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59E6C-A404-44C3-B3BA-315897AE6A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5538D6-D55A-44B0-997B-B662BB375283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08745128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52AD3-162D-4B07-B1F5-AB35E56883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14306-5736-4193-9650-2C49AB173E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59DFD-B673-4881-920F-54D0D757EB7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933AB9-FD35-4188-BA6D-CB087AC71FA5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30577-B3BD-4FBB-9097-5858CB813A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66798-7BAE-4D0E-8C44-4D61EFD214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CBA1D6-2193-4C0E-8C29-BE3AB88BFBB3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56015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87BC6-6B53-4A42-B08B-87FF4BDB265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CDE37-2882-4C0F-8A76-488ED172828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44FD8F-1C00-4830-8409-9BF9A0530E0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0F296-A8BB-4DB9-A1AA-44EC070CF1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60CE36-DB58-43B8-B49E-20E7D7E56B76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7701A-B236-48D8-8271-A5CDC07E626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1FB33-8B47-42F1-9C3E-5D0D9EE8AE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EE392C-4CD4-4C2E-A3D7-71D61E25FFAE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5103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06005-3939-415F-B472-FAD5916C95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6B056-9695-42B7-A20C-A95539CA313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10631-F3CE-4AA7-A796-B7ED7F60B52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A86EC2-C8C6-40F4-A60C-07CB5A32341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59CF7D-00E1-4482-B9DC-FE3B630A498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70E957-ACEB-4D25-9CA5-18F147F3789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32DD7C-B111-4704-B201-F57B3BF1A428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5A7A8A-8D9D-4BFE-8F6D-8E77BD7366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706911-1CD0-4FBF-826A-E9FFCE0A03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2F83CD-587D-4FF5-8C48-76BBB732A3B9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5365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2E9DD-6E03-4452-9542-04865DEAA1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3155C4-8240-4677-AC7C-674226CBF8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C982EB-53BA-45D2-93C0-0E00843C0B9E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4409B0-568A-4894-A357-30ADB5D193E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FE5C4-AC7B-45D0-B32B-FB0990455A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43B807-4318-4775-9E0C-81AA45B89666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782434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2F58A-27A8-43BE-9341-2CD6015E08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34EDA9-E24A-4FAC-A7D1-EAC23C95B9EB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173B9D-5935-41DA-8B31-A3E79ED176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51B34-ABF6-4B75-8298-93962A6DF8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0EDE82-144D-400B-8227-B67B98BAF833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9255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B731B-32AD-49EE-89B7-72C3D9AC90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8E33F-7E6B-4CE4-B97F-CB29F0EF9EB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8D1A8-CCEF-4882-809C-8B03207A86D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8E431-E289-45C4-A64C-AFA7CFC2982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031E9C-A8CB-446A-9553-6289B5A86748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2C146-54CF-4A62-B11B-CB067610F2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A967B-FDA7-4916-A00B-EAD283C824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C3EC9E-2DF2-4D3F-A30E-70B020770DB7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55125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44979-BECA-46B3-932B-06638B4295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3EBEB4-4152-4B40-98D9-7FC6B0A653E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CH" sz="3200"/>
            </a:lvl1pPr>
          </a:lstStyle>
          <a:p>
            <a:pPr lvl="0"/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527D91-D7D8-4FD1-BCA2-7B9AF2873A9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A6FFD-B634-47C7-BFD6-3B83FCA4391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57AADE-D854-4C93-BDA2-BEF5FC5264EB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CF764-1922-436D-832B-2086FC9B16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D0414-C702-478F-9206-8FEC98725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C1B762-94D6-49E6-9585-487DF303C06A}" type="slidenum"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07852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7E3938-3E36-4EF5-A0E7-B495BF60B2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9702F-553F-405F-836A-A4FFCB9310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7DB6A-903B-41FC-90D5-CC989C41E50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CH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D7E0B94-82C6-43F2-8C62-38F7128754D3}" type="datetime1">
              <a:rPr lang="en-CH"/>
              <a:pPr lvl="0"/>
              <a:t>02/12/2020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E4BD1-5B1B-4D14-A28A-1C4D2AAA377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CH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32F4C-93E4-4D8F-852D-861A4B2D1D8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CH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773A1F-C446-4077-950E-94BB956675BD}" type="slidenum">
              <a:t>‹#›</a:t>
            </a:fld>
            <a:endParaRPr lang="en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7C5CF6BF-4006-4678-9C0E-6D3077BA3389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736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grpSp>
        <p:nvGrpSpPr>
          <p:cNvPr id="3" name="Group 26">
            <a:extLst>
              <a:ext uri="{FF2B5EF4-FFF2-40B4-BE49-F238E27FC236}">
                <a16:creationId xmlns:a16="http://schemas.microsoft.com/office/drawing/2014/main" id="{5F9719BE-7497-4A97-AC54-6165BE1AD9DB}"/>
              </a:ext>
            </a:extLst>
          </p:cNvPr>
          <p:cNvGrpSpPr/>
          <p:nvPr/>
        </p:nvGrpSpPr>
        <p:grpSpPr>
          <a:xfrm>
            <a:off x="325727" y="9"/>
            <a:ext cx="527709" cy="5860050"/>
            <a:chOff x="325727" y="9"/>
            <a:chExt cx="527709" cy="5860050"/>
          </a:xfrm>
        </p:grpSpPr>
        <p:sp>
          <p:nvSpPr>
            <p:cNvPr id="4" name="Rectangle 27">
              <a:extLst>
                <a:ext uri="{FF2B5EF4-FFF2-40B4-BE49-F238E27FC236}">
                  <a16:creationId xmlns:a16="http://schemas.microsoft.com/office/drawing/2014/main" id="{617CCBAD-BB88-4AD0-83B3-C4883B9E4115}"/>
                </a:ext>
              </a:extLst>
            </p:cNvPr>
            <p:cNvSpPr/>
            <p:nvPr/>
          </p:nvSpPr>
          <p:spPr>
            <a:xfrm rot="10799991">
              <a:off x="326047" y="5700981"/>
              <a:ext cx="527389" cy="159078"/>
            </a:xfrm>
            <a:prstGeom prst="rect">
              <a:avLst/>
            </a:prstGeom>
            <a:solidFill>
              <a:srgbClr val="FFC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5" name="Rectangle 28">
              <a:extLst>
                <a:ext uri="{FF2B5EF4-FFF2-40B4-BE49-F238E27FC236}">
                  <a16:creationId xmlns:a16="http://schemas.microsoft.com/office/drawing/2014/main" id="{1CFC985B-6C29-454B-84A5-7CDF8A994987}"/>
                </a:ext>
              </a:extLst>
            </p:cNvPr>
            <p:cNvSpPr/>
            <p:nvPr/>
          </p:nvSpPr>
          <p:spPr>
            <a:xfrm rot="5400013" flipH="1" flipV="1">
              <a:off x="-2215075" y="2540811"/>
              <a:ext cx="5608993" cy="527389"/>
            </a:xfrm>
            <a:prstGeom prst="rect">
              <a:avLst/>
            </a:prstGeom>
            <a:solidFill>
              <a:srgbClr val="FFC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</p:grpSp>
      <p:sp>
        <p:nvSpPr>
          <p:cNvPr id="6" name="Rectangle 30">
            <a:extLst>
              <a:ext uri="{FF2B5EF4-FFF2-40B4-BE49-F238E27FC236}">
                <a16:creationId xmlns:a16="http://schemas.microsoft.com/office/drawing/2014/main" id="{5179CD37-2048-4B16-A3E6-0EFCBDD67C0F}"/>
              </a:ext>
            </a:extLst>
          </p:cNvPr>
          <p:cNvSpPr>
            <a:spLocks noMove="1" noResize="1"/>
          </p:cNvSpPr>
          <p:nvPr/>
        </p:nvSpPr>
        <p:spPr>
          <a:xfrm>
            <a:off x="579528" y="922922"/>
            <a:ext cx="11111724" cy="546125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127001" dir="5400000" algn="tl">
              <a:srgbClr val="000000">
                <a:alpha val="1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E6CAAB94-4E25-4588-9818-CF116F4CC69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2967" y="1238079"/>
            <a:ext cx="9849752" cy="1349672"/>
          </a:xfrm>
        </p:spPr>
        <p:txBody>
          <a:bodyPr anchor="b"/>
          <a:lstStyle/>
          <a:p>
            <a:pPr lvl="0"/>
            <a:r>
              <a:rPr lang="en-US" sz="5400"/>
              <a:t>CM Standards WG</a:t>
            </a:r>
            <a:endParaRPr lang="en-CH" sz="540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E1529AD-390D-4695-9ADA-157817F9939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89304" y="2902909"/>
            <a:ext cx="9849752" cy="3032168"/>
          </a:xfrm>
        </p:spPr>
        <p:txBody>
          <a:bodyPr anchor="ctr"/>
          <a:lstStyle/>
          <a:p>
            <a:pPr marL="0" lvl="0" indent="0">
              <a:buNone/>
            </a:pPr>
            <a:r>
              <a:rPr lang="en-US" sz="2000"/>
              <a:t>Agenda 3 February 2020</a:t>
            </a:r>
          </a:p>
          <a:p>
            <a:pPr lvl="0"/>
            <a:r>
              <a:rPr lang="en-US" sz="2000"/>
              <a:t>PHAP online webinar consultation report</a:t>
            </a:r>
          </a:p>
          <a:p>
            <a:pPr lvl="0"/>
            <a:r>
              <a:rPr lang="en-US" sz="2000"/>
              <a:t>Funding and workplan B</a:t>
            </a:r>
          </a:p>
          <a:p>
            <a:pPr lvl="0"/>
            <a:r>
              <a:rPr lang="en-US" sz="2000"/>
              <a:t>AoB</a:t>
            </a:r>
          </a:p>
          <a:p>
            <a:pPr lvl="0"/>
            <a:endParaRPr lang="en-CH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9">
            <a:extLst>
              <a:ext uri="{FF2B5EF4-FFF2-40B4-BE49-F238E27FC236}">
                <a16:creationId xmlns:a16="http://schemas.microsoft.com/office/drawing/2014/main" id="{DFD0B355-0BF6-4AB6-A05B-A945E18D643F}"/>
              </a:ext>
            </a:extLst>
          </p:cNvPr>
          <p:cNvSpPr>
            <a:spLocks noMove="1" noResize="1"/>
          </p:cNvSpPr>
          <p:nvPr/>
        </p:nvSpPr>
        <p:spPr>
          <a:xfrm>
            <a:off x="484092" y="470925"/>
            <a:ext cx="4381009" cy="58921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81009"/>
              <a:gd name="f7" fmla="val 5892104"/>
              <a:gd name="f8" fmla="val 4157628"/>
              <a:gd name="f9" fmla="val 4169302"/>
              <a:gd name="f10" fmla="val 68659"/>
              <a:gd name="f11" fmla="val 4191571"/>
              <a:gd name="f12" fmla="val 205472"/>
              <a:gd name="f13" fmla="val 4213368"/>
              <a:gd name="f14" fmla="val 342890"/>
              <a:gd name="f15" fmla="val 4232030"/>
              <a:gd name="f16" fmla="val 480913"/>
              <a:gd name="f17" fmla="val 4250848"/>
              <a:gd name="f18" fmla="val 618332"/>
              <a:gd name="f19" fmla="val 4268412"/>
              <a:gd name="f20" fmla="val 756355"/>
              <a:gd name="f21" fmla="val 4283467"/>
              <a:gd name="f22" fmla="val 892563"/>
              <a:gd name="f23" fmla="val 4297737"/>
              <a:gd name="f24" fmla="val 1030587"/>
              <a:gd name="f25" fmla="val 4310754"/>
              <a:gd name="f26" fmla="val 1168005"/>
              <a:gd name="f27" fmla="val 4322045"/>
              <a:gd name="f28" fmla="val 1303002"/>
              <a:gd name="f29" fmla="val 4333336"/>
              <a:gd name="f30" fmla="val 1439815"/>
              <a:gd name="f31" fmla="val 4342745"/>
              <a:gd name="f32" fmla="val 1574812"/>
              <a:gd name="f33" fmla="val 4350115"/>
              <a:gd name="f34" fmla="val 1709808"/>
              <a:gd name="f35" fmla="val 4357799"/>
              <a:gd name="f36" fmla="val 1844200"/>
              <a:gd name="f37" fmla="val 4364229"/>
              <a:gd name="f38" fmla="val 1977381"/>
              <a:gd name="f39" fmla="val 4368777"/>
              <a:gd name="f40" fmla="val 2109351"/>
              <a:gd name="f41" fmla="val 4372697"/>
              <a:gd name="f42" fmla="val 2241321"/>
              <a:gd name="f43" fmla="val 4376461"/>
              <a:gd name="f44" fmla="val 2372080"/>
              <a:gd name="f45" fmla="val 4378186"/>
              <a:gd name="f46" fmla="val 2501023"/>
              <a:gd name="f47" fmla="val 4380068"/>
              <a:gd name="f48" fmla="val 2629966"/>
              <a:gd name="f49" fmla="val 2757093"/>
              <a:gd name="f50" fmla="val 2883010"/>
              <a:gd name="f51" fmla="val 3007715"/>
              <a:gd name="f52" fmla="val 3131210"/>
              <a:gd name="f53" fmla="val 4375363"/>
              <a:gd name="f54" fmla="val 3252283"/>
              <a:gd name="f55" fmla="val 3372146"/>
              <a:gd name="f56" fmla="val 4369718"/>
              <a:gd name="f57" fmla="val 3489587"/>
              <a:gd name="f58" fmla="val 4365170"/>
              <a:gd name="f59" fmla="val 3606423"/>
              <a:gd name="f60" fmla="val 4360309"/>
              <a:gd name="f61" fmla="val 3721443"/>
              <a:gd name="f62" fmla="val 4355918"/>
              <a:gd name="f63" fmla="val 3834041"/>
              <a:gd name="f64" fmla="val 4343529"/>
              <a:gd name="f65" fmla="val 4053789"/>
              <a:gd name="f66" fmla="val 4330356"/>
              <a:gd name="f67" fmla="val 4264457"/>
              <a:gd name="f68" fmla="val 4316556"/>
              <a:gd name="f69" fmla="val 4466650"/>
              <a:gd name="f70" fmla="val 4301344"/>
              <a:gd name="f71" fmla="val 4657946"/>
              <a:gd name="f72" fmla="val 4285506"/>
              <a:gd name="f73" fmla="val 4840767"/>
              <a:gd name="f74" fmla="val 5010269"/>
              <a:gd name="f75" fmla="val 4251633"/>
              <a:gd name="f76" fmla="val 5169481"/>
              <a:gd name="f77" fmla="val 4234853"/>
              <a:gd name="f78" fmla="val 5315980"/>
              <a:gd name="f79" fmla="val 4219014"/>
              <a:gd name="f80" fmla="val 5450371"/>
              <a:gd name="f81" fmla="val 4203959"/>
              <a:gd name="f82" fmla="val 5569628"/>
              <a:gd name="f83" fmla="val 4189689"/>
              <a:gd name="f84" fmla="val 5677384"/>
              <a:gd name="f85" fmla="val 4177770"/>
              <a:gd name="f86" fmla="val 5768189"/>
              <a:gd name="f87" fmla="val 4166479"/>
              <a:gd name="f88" fmla="val 5844465"/>
              <a:gd name="f89" fmla="val 4159132"/>
              <a:gd name="f90" fmla="+- 0 0 -90"/>
              <a:gd name="f91" fmla="*/ f3 1 4381009"/>
              <a:gd name="f92" fmla="*/ f4 1 5892104"/>
              <a:gd name="f93" fmla="val f5"/>
              <a:gd name="f94" fmla="val f6"/>
              <a:gd name="f95" fmla="val f7"/>
              <a:gd name="f96" fmla="*/ f90 f0 1"/>
              <a:gd name="f97" fmla="+- f95 0 f93"/>
              <a:gd name="f98" fmla="+- f94 0 f93"/>
              <a:gd name="f99" fmla="*/ f96 1 f2"/>
              <a:gd name="f100" fmla="*/ f98 1 4381009"/>
              <a:gd name="f101" fmla="*/ f97 1 5892104"/>
              <a:gd name="f102" fmla="*/ 0 f98 1"/>
              <a:gd name="f103" fmla="*/ 0 f97 1"/>
              <a:gd name="f104" fmla="*/ 4157628 f98 1"/>
              <a:gd name="f105" fmla="*/ 4169302 f98 1"/>
              <a:gd name="f106" fmla="*/ 68659 f97 1"/>
              <a:gd name="f107" fmla="*/ 4191571 f98 1"/>
              <a:gd name="f108" fmla="*/ 205472 f97 1"/>
              <a:gd name="f109" fmla="*/ 4213368 f98 1"/>
              <a:gd name="f110" fmla="*/ 342890 f97 1"/>
              <a:gd name="f111" fmla="*/ 4232030 f98 1"/>
              <a:gd name="f112" fmla="*/ 480913 f97 1"/>
              <a:gd name="f113" fmla="*/ 4250848 f98 1"/>
              <a:gd name="f114" fmla="*/ 618332 f97 1"/>
              <a:gd name="f115" fmla="*/ 4268412 f98 1"/>
              <a:gd name="f116" fmla="*/ 756355 f97 1"/>
              <a:gd name="f117" fmla="*/ 4283467 f98 1"/>
              <a:gd name="f118" fmla="*/ 892563 f97 1"/>
              <a:gd name="f119" fmla="*/ 4297737 f98 1"/>
              <a:gd name="f120" fmla="*/ 1030587 f97 1"/>
              <a:gd name="f121" fmla="*/ 4310754 f98 1"/>
              <a:gd name="f122" fmla="*/ 1168005 f97 1"/>
              <a:gd name="f123" fmla="*/ 4322045 f98 1"/>
              <a:gd name="f124" fmla="*/ 1303002 f97 1"/>
              <a:gd name="f125" fmla="*/ 4333336 f98 1"/>
              <a:gd name="f126" fmla="*/ 1439815 f97 1"/>
              <a:gd name="f127" fmla="*/ 4342745 f98 1"/>
              <a:gd name="f128" fmla="*/ 1574812 f97 1"/>
              <a:gd name="f129" fmla="*/ 4350115 f98 1"/>
              <a:gd name="f130" fmla="*/ 1709808 f97 1"/>
              <a:gd name="f131" fmla="*/ 4357799 f98 1"/>
              <a:gd name="f132" fmla="*/ 1844200 f97 1"/>
              <a:gd name="f133" fmla="*/ 4364229 f98 1"/>
              <a:gd name="f134" fmla="*/ 1977381 f97 1"/>
              <a:gd name="f135" fmla="*/ 4368777 f98 1"/>
              <a:gd name="f136" fmla="*/ 2109351 f97 1"/>
              <a:gd name="f137" fmla="*/ 4372697 f98 1"/>
              <a:gd name="f138" fmla="*/ 2241321 f97 1"/>
              <a:gd name="f139" fmla="*/ 4376461 f98 1"/>
              <a:gd name="f140" fmla="*/ 2372080 f97 1"/>
              <a:gd name="f141" fmla="*/ 4378186 f98 1"/>
              <a:gd name="f142" fmla="*/ 2501023 f97 1"/>
              <a:gd name="f143" fmla="*/ 4380068 f98 1"/>
              <a:gd name="f144" fmla="*/ 2629966 f97 1"/>
              <a:gd name="f145" fmla="*/ 4381009 f98 1"/>
              <a:gd name="f146" fmla="*/ 2757093 f97 1"/>
              <a:gd name="f147" fmla="*/ 2883010 f97 1"/>
              <a:gd name="f148" fmla="*/ 3007715 f97 1"/>
              <a:gd name="f149" fmla="*/ 3131210 f97 1"/>
              <a:gd name="f150" fmla="*/ 4375363 f98 1"/>
              <a:gd name="f151" fmla="*/ 3252283 f97 1"/>
              <a:gd name="f152" fmla="*/ 3372146 f97 1"/>
              <a:gd name="f153" fmla="*/ 4369718 f98 1"/>
              <a:gd name="f154" fmla="*/ 3489587 f97 1"/>
              <a:gd name="f155" fmla="*/ 4365170 f98 1"/>
              <a:gd name="f156" fmla="*/ 3606423 f97 1"/>
              <a:gd name="f157" fmla="*/ 4360309 f98 1"/>
              <a:gd name="f158" fmla="*/ 3721443 f97 1"/>
              <a:gd name="f159" fmla="*/ 4355918 f98 1"/>
              <a:gd name="f160" fmla="*/ 3834041 f97 1"/>
              <a:gd name="f161" fmla="*/ 4343529 f98 1"/>
              <a:gd name="f162" fmla="*/ 4053789 f97 1"/>
              <a:gd name="f163" fmla="*/ 4330356 f98 1"/>
              <a:gd name="f164" fmla="*/ 4264457 f97 1"/>
              <a:gd name="f165" fmla="*/ 4316556 f98 1"/>
              <a:gd name="f166" fmla="*/ 4466650 f97 1"/>
              <a:gd name="f167" fmla="*/ 4301344 f98 1"/>
              <a:gd name="f168" fmla="*/ 4657946 f97 1"/>
              <a:gd name="f169" fmla="*/ 4285506 f98 1"/>
              <a:gd name="f170" fmla="*/ 4840767 f97 1"/>
              <a:gd name="f171" fmla="*/ 5010269 f97 1"/>
              <a:gd name="f172" fmla="*/ 4251633 f98 1"/>
              <a:gd name="f173" fmla="*/ 5169481 f97 1"/>
              <a:gd name="f174" fmla="*/ 4234853 f98 1"/>
              <a:gd name="f175" fmla="*/ 5315980 f97 1"/>
              <a:gd name="f176" fmla="*/ 4219014 f98 1"/>
              <a:gd name="f177" fmla="*/ 5450371 f97 1"/>
              <a:gd name="f178" fmla="*/ 4203959 f98 1"/>
              <a:gd name="f179" fmla="*/ 5569628 f97 1"/>
              <a:gd name="f180" fmla="*/ 4189689 f98 1"/>
              <a:gd name="f181" fmla="*/ 5677384 f97 1"/>
              <a:gd name="f182" fmla="*/ 4177770 f98 1"/>
              <a:gd name="f183" fmla="*/ 5768189 f97 1"/>
              <a:gd name="f184" fmla="*/ 4166479 f98 1"/>
              <a:gd name="f185" fmla="*/ 5844465 f97 1"/>
              <a:gd name="f186" fmla="*/ 4159132 f98 1"/>
              <a:gd name="f187" fmla="*/ 5892104 f97 1"/>
              <a:gd name="f188" fmla="+- f99 0 f1"/>
              <a:gd name="f189" fmla="*/ f102 1 4381009"/>
              <a:gd name="f190" fmla="*/ f103 1 5892104"/>
              <a:gd name="f191" fmla="*/ f104 1 4381009"/>
              <a:gd name="f192" fmla="*/ f105 1 4381009"/>
              <a:gd name="f193" fmla="*/ f106 1 5892104"/>
              <a:gd name="f194" fmla="*/ f107 1 4381009"/>
              <a:gd name="f195" fmla="*/ f108 1 5892104"/>
              <a:gd name="f196" fmla="*/ f109 1 4381009"/>
              <a:gd name="f197" fmla="*/ f110 1 5892104"/>
              <a:gd name="f198" fmla="*/ f111 1 4381009"/>
              <a:gd name="f199" fmla="*/ f112 1 5892104"/>
              <a:gd name="f200" fmla="*/ f113 1 4381009"/>
              <a:gd name="f201" fmla="*/ f114 1 5892104"/>
              <a:gd name="f202" fmla="*/ f115 1 4381009"/>
              <a:gd name="f203" fmla="*/ f116 1 5892104"/>
              <a:gd name="f204" fmla="*/ f117 1 4381009"/>
              <a:gd name="f205" fmla="*/ f118 1 5892104"/>
              <a:gd name="f206" fmla="*/ f119 1 4381009"/>
              <a:gd name="f207" fmla="*/ f120 1 5892104"/>
              <a:gd name="f208" fmla="*/ f121 1 4381009"/>
              <a:gd name="f209" fmla="*/ f122 1 5892104"/>
              <a:gd name="f210" fmla="*/ f123 1 4381009"/>
              <a:gd name="f211" fmla="*/ f124 1 5892104"/>
              <a:gd name="f212" fmla="*/ f125 1 4381009"/>
              <a:gd name="f213" fmla="*/ f126 1 5892104"/>
              <a:gd name="f214" fmla="*/ f127 1 4381009"/>
              <a:gd name="f215" fmla="*/ f128 1 5892104"/>
              <a:gd name="f216" fmla="*/ f129 1 4381009"/>
              <a:gd name="f217" fmla="*/ f130 1 5892104"/>
              <a:gd name="f218" fmla="*/ f131 1 4381009"/>
              <a:gd name="f219" fmla="*/ f132 1 5892104"/>
              <a:gd name="f220" fmla="*/ f133 1 4381009"/>
              <a:gd name="f221" fmla="*/ f134 1 5892104"/>
              <a:gd name="f222" fmla="*/ f135 1 4381009"/>
              <a:gd name="f223" fmla="*/ f136 1 5892104"/>
              <a:gd name="f224" fmla="*/ f137 1 4381009"/>
              <a:gd name="f225" fmla="*/ f138 1 5892104"/>
              <a:gd name="f226" fmla="*/ f139 1 4381009"/>
              <a:gd name="f227" fmla="*/ f140 1 5892104"/>
              <a:gd name="f228" fmla="*/ f141 1 4381009"/>
              <a:gd name="f229" fmla="*/ f142 1 5892104"/>
              <a:gd name="f230" fmla="*/ f143 1 4381009"/>
              <a:gd name="f231" fmla="*/ f144 1 5892104"/>
              <a:gd name="f232" fmla="*/ f145 1 4381009"/>
              <a:gd name="f233" fmla="*/ f146 1 5892104"/>
              <a:gd name="f234" fmla="*/ f147 1 5892104"/>
              <a:gd name="f235" fmla="*/ f148 1 5892104"/>
              <a:gd name="f236" fmla="*/ f149 1 5892104"/>
              <a:gd name="f237" fmla="*/ f150 1 4381009"/>
              <a:gd name="f238" fmla="*/ f151 1 5892104"/>
              <a:gd name="f239" fmla="*/ f152 1 5892104"/>
              <a:gd name="f240" fmla="*/ f153 1 4381009"/>
              <a:gd name="f241" fmla="*/ f154 1 5892104"/>
              <a:gd name="f242" fmla="*/ f155 1 4381009"/>
              <a:gd name="f243" fmla="*/ f156 1 5892104"/>
              <a:gd name="f244" fmla="*/ f157 1 4381009"/>
              <a:gd name="f245" fmla="*/ f158 1 5892104"/>
              <a:gd name="f246" fmla="*/ f159 1 4381009"/>
              <a:gd name="f247" fmla="*/ f160 1 5892104"/>
              <a:gd name="f248" fmla="*/ f161 1 4381009"/>
              <a:gd name="f249" fmla="*/ f162 1 5892104"/>
              <a:gd name="f250" fmla="*/ f163 1 4381009"/>
              <a:gd name="f251" fmla="*/ f164 1 5892104"/>
              <a:gd name="f252" fmla="*/ f165 1 4381009"/>
              <a:gd name="f253" fmla="*/ f166 1 5892104"/>
              <a:gd name="f254" fmla="*/ f167 1 4381009"/>
              <a:gd name="f255" fmla="*/ f168 1 5892104"/>
              <a:gd name="f256" fmla="*/ f169 1 4381009"/>
              <a:gd name="f257" fmla="*/ f170 1 5892104"/>
              <a:gd name="f258" fmla="*/ f171 1 5892104"/>
              <a:gd name="f259" fmla="*/ f172 1 4381009"/>
              <a:gd name="f260" fmla="*/ f173 1 5892104"/>
              <a:gd name="f261" fmla="*/ f174 1 4381009"/>
              <a:gd name="f262" fmla="*/ f175 1 5892104"/>
              <a:gd name="f263" fmla="*/ f176 1 4381009"/>
              <a:gd name="f264" fmla="*/ f177 1 5892104"/>
              <a:gd name="f265" fmla="*/ f178 1 4381009"/>
              <a:gd name="f266" fmla="*/ f179 1 5892104"/>
              <a:gd name="f267" fmla="*/ f180 1 4381009"/>
              <a:gd name="f268" fmla="*/ f181 1 5892104"/>
              <a:gd name="f269" fmla="*/ f182 1 4381009"/>
              <a:gd name="f270" fmla="*/ f183 1 5892104"/>
              <a:gd name="f271" fmla="*/ f184 1 4381009"/>
              <a:gd name="f272" fmla="*/ f185 1 5892104"/>
              <a:gd name="f273" fmla="*/ f186 1 4381009"/>
              <a:gd name="f274" fmla="*/ f187 1 5892104"/>
              <a:gd name="f275" fmla="*/ f93 1 f100"/>
              <a:gd name="f276" fmla="*/ f94 1 f100"/>
              <a:gd name="f277" fmla="*/ f93 1 f101"/>
              <a:gd name="f278" fmla="*/ f95 1 f101"/>
              <a:gd name="f279" fmla="*/ f189 1 f100"/>
              <a:gd name="f280" fmla="*/ f190 1 f101"/>
              <a:gd name="f281" fmla="*/ f191 1 f100"/>
              <a:gd name="f282" fmla="*/ f192 1 f100"/>
              <a:gd name="f283" fmla="*/ f193 1 f101"/>
              <a:gd name="f284" fmla="*/ f194 1 f100"/>
              <a:gd name="f285" fmla="*/ f195 1 f101"/>
              <a:gd name="f286" fmla="*/ f196 1 f100"/>
              <a:gd name="f287" fmla="*/ f197 1 f101"/>
              <a:gd name="f288" fmla="*/ f198 1 f100"/>
              <a:gd name="f289" fmla="*/ f199 1 f101"/>
              <a:gd name="f290" fmla="*/ f200 1 f100"/>
              <a:gd name="f291" fmla="*/ f201 1 f101"/>
              <a:gd name="f292" fmla="*/ f202 1 f100"/>
              <a:gd name="f293" fmla="*/ f203 1 f101"/>
              <a:gd name="f294" fmla="*/ f204 1 f100"/>
              <a:gd name="f295" fmla="*/ f205 1 f101"/>
              <a:gd name="f296" fmla="*/ f206 1 f100"/>
              <a:gd name="f297" fmla="*/ f207 1 f101"/>
              <a:gd name="f298" fmla="*/ f208 1 f100"/>
              <a:gd name="f299" fmla="*/ f209 1 f101"/>
              <a:gd name="f300" fmla="*/ f210 1 f100"/>
              <a:gd name="f301" fmla="*/ f211 1 f101"/>
              <a:gd name="f302" fmla="*/ f212 1 f100"/>
              <a:gd name="f303" fmla="*/ f213 1 f101"/>
              <a:gd name="f304" fmla="*/ f214 1 f100"/>
              <a:gd name="f305" fmla="*/ f215 1 f101"/>
              <a:gd name="f306" fmla="*/ f216 1 f100"/>
              <a:gd name="f307" fmla="*/ f217 1 f101"/>
              <a:gd name="f308" fmla="*/ f218 1 f100"/>
              <a:gd name="f309" fmla="*/ f219 1 f101"/>
              <a:gd name="f310" fmla="*/ f220 1 f100"/>
              <a:gd name="f311" fmla="*/ f221 1 f101"/>
              <a:gd name="f312" fmla="*/ f222 1 f100"/>
              <a:gd name="f313" fmla="*/ f223 1 f101"/>
              <a:gd name="f314" fmla="*/ f224 1 f100"/>
              <a:gd name="f315" fmla="*/ f225 1 f101"/>
              <a:gd name="f316" fmla="*/ f226 1 f100"/>
              <a:gd name="f317" fmla="*/ f227 1 f101"/>
              <a:gd name="f318" fmla="*/ f228 1 f100"/>
              <a:gd name="f319" fmla="*/ f229 1 f101"/>
              <a:gd name="f320" fmla="*/ f230 1 f100"/>
              <a:gd name="f321" fmla="*/ f231 1 f101"/>
              <a:gd name="f322" fmla="*/ f232 1 f100"/>
              <a:gd name="f323" fmla="*/ f233 1 f101"/>
              <a:gd name="f324" fmla="*/ f234 1 f101"/>
              <a:gd name="f325" fmla="*/ f235 1 f101"/>
              <a:gd name="f326" fmla="*/ f236 1 f101"/>
              <a:gd name="f327" fmla="*/ f237 1 f100"/>
              <a:gd name="f328" fmla="*/ f238 1 f101"/>
              <a:gd name="f329" fmla="*/ f239 1 f101"/>
              <a:gd name="f330" fmla="*/ f240 1 f100"/>
              <a:gd name="f331" fmla="*/ f241 1 f101"/>
              <a:gd name="f332" fmla="*/ f242 1 f100"/>
              <a:gd name="f333" fmla="*/ f243 1 f101"/>
              <a:gd name="f334" fmla="*/ f244 1 f100"/>
              <a:gd name="f335" fmla="*/ f245 1 f101"/>
              <a:gd name="f336" fmla="*/ f246 1 f100"/>
              <a:gd name="f337" fmla="*/ f247 1 f101"/>
              <a:gd name="f338" fmla="*/ f248 1 f100"/>
              <a:gd name="f339" fmla="*/ f249 1 f101"/>
              <a:gd name="f340" fmla="*/ f250 1 f100"/>
              <a:gd name="f341" fmla="*/ f251 1 f101"/>
              <a:gd name="f342" fmla="*/ f252 1 f100"/>
              <a:gd name="f343" fmla="*/ f253 1 f101"/>
              <a:gd name="f344" fmla="*/ f254 1 f100"/>
              <a:gd name="f345" fmla="*/ f255 1 f101"/>
              <a:gd name="f346" fmla="*/ f256 1 f100"/>
              <a:gd name="f347" fmla="*/ f257 1 f101"/>
              <a:gd name="f348" fmla="*/ f258 1 f101"/>
              <a:gd name="f349" fmla="*/ f259 1 f100"/>
              <a:gd name="f350" fmla="*/ f260 1 f101"/>
              <a:gd name="f351" fmla="*/ f261 1 f100"/>
              <a:gd name="f352" fmla="*/ f262 1 f101"/>
              <a:gd name="f353" fmla="*/ f263 1 f100"/>
              <a:gd name="f354" fmla="*/ f264 1 f101"/>
              <a:gd name="f355" fmla="*/ f265 1 f100"/>
              <a:gd name="f356" fmla="*/ f266 1 f101"/>
              <a:gd name="f357" fmla="*/ f267 1 f100"/>
              <a:gd name="f358" fmla="*/ f268 1 f101"/>
              <a:gd name="f359" fmla="*/ f269 1 f100"/>
              <a:gd name="f360" fmla="*/ f270 1 f101"/>
              <a:gd name="f361" fmla="*/ f271 1 f100"/>
              <a:gd name="f362" fmla="*/ f272 1 f101"/>
              <a:gd name="f363" fmla="*/ f273 1 f100"/>
              <a:gd name="f364" fmla="*/ f274 1 f101"/>
              <a:gd name="f365" fmla="*/ f275 f91 1"/>
              <a:gd name="f366" fmla="*/ f276 f91 1"/>
              <a:gd name="f367" fmla="*/ f278 f92 1"/>
              <a:gd name="f368" fmla="*/ f277 f92 1"/>
              <a:gd name="f369" fmla="*/ f279 f91 1"/>
              <a:gd name="f370" fmla="*/ f280 f92 1"/>
              <a:gd name="f371" fmla="*/ f281 f91 1"/>
              <a:gd name="f372" fmla="*/ f282 f91 1"/>
              <a:gd name="f373" fmla="*/ f283 f92 1"/>
              <a:gd name="f374" fmla="*/ f284 f91 1"/>
              <a:gd name="f375" fmla="*/ f285 f92 1"/>
              <a:gd name="f376" fmla="*/ f286 f91 1"/>
              <a:gd name="f377" fmla="*/ f287 f92 1"/>
              <a:gd name="f378" fmla="*/ f288 f91 1"/>
              <a:gd name="f379" fmla="*/ f289 f92 1"/>
              <a:gd name="f380" fmla="*/ f290 f91 1"/>
              <a:gd name="f381" fmla="*/ f291 f92 1"/>
              <a:gd name="f382" fmla="*/ f292 f91 1"/>
              <a:gd name="f383" fmla="*/ f293 f92 1"/>
              <a:gd name="f384" fmla="*/ f294 f91 1"/>
              <a:gd name="f385" fmla="*/ f295 f92 1"/>
              <a:gd name="f386" fmla="*/ f296 f91 1"/>
              <a:gd name="f387" fmla="*/ f297 f92 1"/>
              <a:gd name="f388" fmla="*/ f298 f91 1"/>
              <a:gd name="f389" fmla="*/ f299 f92 1"/>
              <a:gd name="f390" fmla="*/ f300 f91 1"/>
              <a:gd name="f391" fmla="*/ f301 f92 1"/>
              <a:gd name="f392" fmla="*/ f302 f91 1"/>
              <a:gd name="f393" fmla="*/ f303 f92 1"/>
              <a:gd name="f394" fmla="*/ f304 f91 1"/>
              <a:gd name="f395" fmla="*/ f305 f92 1"/>
              <a:gd name="f396" fmla="*/ f306 f91 1"/>
              <a:gd name="f397" fmla="*/ f307 f92 1"/>
              <a:gd name="f398" fmla="*/ f308 f91 1"/>
              <a:gd name="f399" fmla="*/ f309 f92 1"/>
              <a:gd name="f400" fmla="*/ f310 f91 1"/>
              <a:gd name="f401" fmla="*/ f311 f92 1"/>
              <a:gd name="f402" fmla="*/ f312 f91 1"/>
              <a:gd name="f403" fmla="*/ f313 f92 1"/>
              <a:gd name="f404" fmla="*/ f314 f91 1"/>
              <a:gd name="f405" fmla="*/ f315 f92 1"/>
              <a:gd name="f406" fmla="*/ f316 f91 1"/>
              <a:gd name="f407" fmla="*/ f317 f92 1"/>
              <a:gd name="f408" fmla="*/ f318 f91 1"/>
              <a:gd name="f409" fmla="*/ f319 f92 1"/>
              <a:gd name="f410" fmla="*/ f320 f91 1"/>
              <a:gd name="f411" fmla="*/ f321 f92 1"/>
              <a:gd name="f412" fmla="*/ f322 f91 1"/>
              <a:gd name="f413" fmla="*/ f323 f92 1"/>
              <a:gd name="f414" fmla="*/ f324 f92 1"/>
              <a:gd name="f415" fmla="*/ f325 f92 1"/>
              <a:gd name="f416" fmla="*/ f326 f92 1"/>
              <a:gd name="f417" fmla="*/ f327 f91 1"/>
              <a:gd name="f418" fmla="*/ f328 f92 1"/>
              <a:gd name="f419" fmla="*/ f329 f92 1"/>
              <a:gd name="f420" fmla="*/ f330 f91 1"/>
              <a:gd name="f421" fmla="*/ f331 f92 1"/>
              <a:gd name="f422" fmla="*/ f332 f91 1"/>
              <a:gd name="f423" fmla="*/ f333 f92 1"/>
              <a:gd name="f424" fmla="*/ f334 f91 1"/>
              <a:gd name="f425" fmla="*/ f335 f92 1"/>
              <a:gd name="f426" fmla="*/ f336 f91 1"/>
              <a:gd name="f427" fmla="*/ f337 f92 1"/>
              <a:gd name="f428" fmla="*/ f338 f91 1"/>
              <a:gd name="f429" fmla="*/ f339 f92 1"/>
              <a:gd name="f430" fmla="*/ f340 f91 1"/>
              <a:gd name="f431" fmla="*/ f341 f92 1"/>
              <a:gd name="f432" fmla="*/ f342 f91 1"/>
              <a:gd name="f433" fmla="*/ f343 f92 1"/>
              <a:gd name="f434" fmla="*/ f344 f91 1"/>
              <a:gd name="f435" fmla="*/ f345 f92 1"/>
              <a:gd name="f436" fmla="*/ f346 f91 1"/>
              <a:gd name="f437" fmla="*/ f347 f92 1"/>
              <a:gd name="f438" fmla="*/ f348 f92 1"/>
              <a:gd name="f439" fmla="*/ f349 f91 1"/>
              <a:gd name="f440" fmla="*/ f350 f92 1"/>
              <a:gd name="f441" fmla="*/ f351 f91 1"/>
              <a:gd name="f442" fmla="*/ f352 f92 1"/>
              <a:gd name="f443" fmla="*/ f353 f91 1"/>
              <a:gd name="f444" fmla="*/ f354 f92 1"/>
              <a:gd name="f445" fmla="*/ f355 f91 1"/>
              <a:gd name="f446" fmla="*/ f356 f92 1"/>
              <a:gd name="f447" fmla="*/ f357 f91 1"/>
              <a:gd name="f448" fmla="*/ f358 f92 1"/>
              <a:gd name="f449" fmla="*/ f359 f91 1"/>
              <a:gd name="f450" fmla="*/ f360 f92 1"/>
              <a:gd name="f451" fmla="*/ f361 f91 1"/>
              <a:gd name="f452" fmla="*/ f362 f92 1"/>
              <a:gd name="f453" fmla="*/ f363 f91 1"/>
              <a:gd name="f454" fmla="*/ f364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8">
                <a:pos x="f369" y="f370"/>
              </a:cxn>
              <a:cxn ang="f188">
                <a:pos x="f371" y="f370"/>
              </a:cxn>
              <a:cxn ang="f188">
                <a:pos x="f372" y="f373"/>
              </a:cxn>
              <a:cxn ang="f188">
                <a:pos x="f374" y="f375"/>
              </a:cxn>
              <a:cxn ang="f188">
                <a:pos x="f376" y="f377"/>
              </a:cxn>
              <a:cxn ang="f188">
                <a:pos x="f378" y="f379"/>
              </a:cxn>
              <a:cxn ang="f188">
                <a:pos x="f380" y="f381"/>
              </a:cxn>
              <a:cxn ang="f188">
                <a:pos x="f382" y="f383"/>
              </a:cxn>
              <a:cxn ang="f188">
                <a:pos x="f384" y="f385"/>
              </a:cxn>
              <a:cxn ang="f188">
                <a:pos x="f386" y="f387"/>
              </a:cxn>
              <a:cxn ang="f188">
                <a:pos x="f388" y="f389"/>
              </a:cxn>
              <a:cxn ang="f188">
                <a:pos x="f390" y="f391"/>
              </a:cxn>
              <a:cxn ang="f188">
                <a:pos x="f392" y="f393"/>
              </a:cxn>
              <a:cxn ang="f188">
                <a:pos x="f394" y="f395"/>
              </a:cxn>
              <a:cxn ang="f188">
                <a:pos x="f396" y="f397"/>
              </a:cxn>
              <a:cxn ang="f188">
                <a:pos x="f398" y="f399"/>
              </a:cxn>
              <a:cxn ang="f188">
                <a:pos x="f400" y="f401"/>
              </a:cxn>
              <a:cxn ang="f188">
                <a:pos x="f402" y="f403"/>
              </a:cxn>
              <a:cxn ang="f188">
                <a:pos x="f404" y="f405"/>
              </a:cxn>
              <a:cxn ang="f188">
                <a:pos x="f406" y="f407"/>
              </a:cxn>
              <a:cxn ang="f188">
                <a:pos x="f408" y="f409"/>
              </a:cxn>
              <a:cxn ang="f188">
                <a:pos x="f410" y="f411"/>
              </a:cxn>
              <a:cxn ang="f188">
                <a:pos x="f412" y="f413"/>
              </a:cxn>
              <a:cxn ang="f188">
                <a:pos x="f410" y="f414"/>
              </a:cxn>
              <a:cxn ang="f188">
                <a:pos x="f410" y="f415"/>
              </a:cxn>
              <a:cxn ang="f188">
                <a:pos x="f408" y="f416"/>
              </a:cxn>
              <a:cxn ang="f188">
                <a:pos x="f417" y="f418"/>
              </a:cxn>
              <a:cxn ang="f188">
                <a:pos x="f404" y="f419"/>
              </a:cxn>
              <a:cxn ang="f188">
                <a:pos x="f420" y="f421"/>
              </a:cxn>
              <a:cxn ang="f188">
                <a:pos x="f422" y="f423"/>
              </a:cxn>
              <a:cxn ang="f188">
                <a:pos x="f424" y="f425"/>
              </a:cxn>
              <a:cxn ang="f188">
                <a:pos x="f426" y="f427"/>
              </a:cxn>
              <a:cxn ang="f188">
                <a:pos x="f428" y="f429"/>
              </a:cxn>
              <a:cxn ang="f188">
                <a:pos x="f430" y="f431"/>
              </a:cxn>
              <a:cxn ang="f188">
                <a:pos x="f432" y="f433"/>
              </a:cxn>
              <a:cxn ang="f188">
                <a:pos x="f434" y="f435"/>
              </a:cxn>
              <a:cxn ang="f188">
                <a:pos x="f436" y="f437"/>
              </a:cxn>
              <a:cxn ang="f188">
                <a:pos x="f382" y="f438"/>
              </a:cxn>
              <a:cxn ang="f188">
                <a:pos x="f439" y="f440"/>
              </a:cxn>
              <a:cxn ang="f188">
                <a:pos x="f441" y="f442"/>
              </a:cxn>
              <a:cxn ang="f188">
                <a:pos x="f443" y="f444"/>
              </a:cxn>
              <a:cxn ang="f188">
                <a:pos x="f445" y="f446"/>
              </a:cxn>
              <a:cxn ang="f188">
                <a:pos x="f447" y="f448"/>
              </a:cxn>
              <a:cxn ang="f188">
                <a:pos x="f449" y="f450"/>
              </a:cxn>
              <a:cxn ang="f188">
                <a:pos x="f451" y="f452"/>
              </a:cxn>
              <a:cxn ang="f188">
                <a:pos x="f453" y="f454"/>
              </a:cxn>
              <a:cxn ang="f188">
                <a:pos x="f369" y="f454"/>
              </a:cxn>
            </a:cxnLst>
            <a:rect l="f365" t="f368" r="f366" b="f367"/>
            <a:pathLst>
              <a:path w="4381009" h="5892104">
                <a:moveTo>
                  <a:pt x="f5" y="f5"/>
                </a:moveTo>
                <a:lnTo>
                  <a:pt x="f8" y="f5"/>
                </a:lnTo>
                <a:lnTo>
                  <a:pt x="f9" y="f10"/>
                </a:lnTo>
                <a:lnTo>
                  <a:pt x="f11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22"/>
                </a:lnTo>
                <a:lnTo>
                  <a:pt x="f23" y="f24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lnTo>
                  <a:pt x="f31" y="f32"/>
                </a:lnTo>
                <a:lnTo>
                  <a:pt x="f33" y="f34"/>
                </a:lnTo>
                <a:lnTo>
                  <a:pt x="f35" y="f36"/>
                </a:lnTo>
                <a:lnTo>
                  <a:pt x="f37" y="f38"/>
                </a:lnTo>
                <a:lnTo>
                  <a:pt x="f39" y="f40"/>
                </a:lnTo>
                <a:lnTo>
                  <a:pt x="f41" y="f42"/>
                </a:lnTo>
                <a:lnTo>
                  <a:pt x="f43" y="f44"/>
                </a:lnTo>
                <a:lnTo>
                  <a:pt x="f45" y="f46"/>
                </a:lnTo>
                <a:lnTo>
                  <a:pt x="f47" y="f48"/>
                </a:lnTo>
                <a:lnTo>
                  <a:pt x="f6" y="f49"/>
                </a:lnTo>
                <a:lnTo>
                  <a:pt x="f47" y="f50"/>
                </a:lnTo>
                <a:lnTo>
                  <a:pt x="f47" y="f51"/>
                </a:lnTo>
                <a:lnTo>
                  <a:pt x="f45" y="f52"/>
                </a:lnTo>
                <a:lnTo>
                  <a:pt x="f53" y="f54"/>
                </a:lnTo>
                <a:lnTo>
                  <a:pt x="f41" y="f55"/>
                </a:lnTo>
                <a:lnTo>
                  <a:pt x="f56" y="f57"/>
                </a:lnTo>
                <a:lnTo>
                  <a:pt x="f58" y="f59"/>
                </a:lnTo>
                <a:lnTo>
                  <a:pt x="f60" y="f61"/>
                </a:lnTo>
                <a:lnTo>
                  <a:pt x="f62" y="f63"/>
                </a:lnTo>
                <a:lnTo>
                  <a:pt x="f64" y="f65"/>
                </a:lnTo>
                <a:lnTo>
                  <a:pt x="f66" y="f67"/>
                </a:lnTo>
                <a:lnTo>
                  <a:pt x="f68" y="f69"/>
                </a:lnTo>
                <a:lnTo>
                  <a:pt x="f70" y="f71"/>
                </a:lnTo>
                <a:lnTo>
                  <a:pt x="f72" y="f73"/>
                </a:lnTo>
                <a:lnTo>
                  <a:pt x="f19" y="f74"/>
                </a:lnTo>
                <a:lnTo>
                  <a:pt x="f75" y="f76"/>
                </a:lnTo>
                <a:lnTo>
                  <a:pt x="f77" y="f78"/>
                </a:lnTo>
                <a:lnTo>
                  <a:pt x="f79" y="f80"/>
                </a:lnTo>
                <a:lnTo>
                  <a:pt x="f81" y="f82"/>
                </a:lnTo>
                <a:lnTo>
                  <a:pt x="f83" y="f84"/>
                </a:lnTo>
                <a:lnTo>
                  <a:pt x="f85" y="f86"/>
                </a:lnTo>
                <a:lnTo>
                  <a:pt x="f87" y="f88"/>
                </a:lnTo>
                <a:lnTo>
                  <a:pt x="f89" y="f7"/>
                </a:lnTo>
                <a:lnTo>
                  <a:pt x="f5" y="f7"/>
                </a:lnTo>
                <a:close/>
              </a:path>
            </a:pathLst>
          </a:custGeom>
          <a:solidFill>
            <a:srgbClr val="40404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DEC7E51-0529-4D20-BD49-64EDB9CABC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63029" y="1012003"/>
            <a:ext cx="3416161" cy="4795406"/>
          </a:xfrm>
        </p:spPr>
        <p:txBody>
          <a:bodyPr/>
          <a:lstStyle/>
          <a:p>
            <a:pPr lvl="0"/>
            <a:r>
              <a:rPr lang="en-US" sz="3100">
                <a:solidFill>
                  <a:srgbClr val="FFFFFF"/>
                </a:solidFill>
              </a:rPr>
              <a:t>Summary Recommendations (p. 5)</a:t>
            </a:r>
            <a:endParaRPr lang="en-CH" sz="3100">
              <a:solidFill>
                <a:srgbClr val="FFFFFF"/>
              </a:solidFill>
            </a:endParaRPr>
          </a:p>
        </p:txBody>
      </p:sp>
      <p:grpSp>
        <p:nvGrpSpPr>
          <p:cNvPr id="4" name="Content Placeholder 2">
            <a:extLst>
              <a:ext uri="{FF2B5EF4-FFF2-40B4-BE49-F238E27FC236}">
                <a16:creationId xmlns:a16="http://schemas.microsoft.com/office/drawing/2014/main" id="{947B0E31-D9F7-4C08-8B84-DACA4E00C1E5}"/>
              </a:ext>
            </a:extLst>
          </p:cNvPr>
          <p:cNvGrpSpPr/>
          <p:nvPr/>
        </p:nvGrpSpPr>
        <p:grpSpPr>
          <a:xfrm>
            <a:off x="5194304" y="474299"/>
            <a:ext cx="6513600" cy="5878668"/>
            <a:chOff x="5194304" y="474299"/>
            <a:chExt cx="6513600" cy="5878668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D1F42EF-1191-43A6-9B4C-6E2CFF744A68}"/>
                </a:ext>
              </a:extLst>
            </p:cNvPr>
            <p:cNvSpPr/>
            <p:nvPr/>
          </p:nvSpPr>
          <p:spPr>
            <a:xfrm>
              <a:off x="5194304" y="474299"/>
              <a:ext cx="6513600" cy="632325"/>
            </a:xfrm>
            <a:custGeom>
              <a:avLst>
                <a:gd name="f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ED7D31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" name="Rectangle 5" descr="Checkmark">
              <a:extLst>
                <a:ext uri="{FF2B5EF4-FFF2-40B4-BE49-F238E27FC236}">
                  <a16:creationId xmlns:a16="http://schemas.microsoft.com/office/drawing/2014/main" id="{9E7AEFD7-B8A6-45D3-B290-C5AEECBD4F31}"/>
                </a:ext>
              </a:extLst>
            </p:cNvPr>
            <p:cNvSpPr/>
            <p:nvPr/>
          </p:nvSpPr>
          <p:spPr>
            <a:xfrm>
              <a:off x="5385578" y="616570"/>
              <a:ext cx="348121" cy="347782"/>
            </a:xfrm>
            <a:prstGeom prst="rect">
              <a:avLst/>
            </a:prstGeom>
            <a:blipFill>
              <a:blip r:embed="rId3">
                <a:alphaModFix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B5A532E-5F6D-4E5D-9C34-094F7E2A4BE2}"/>
                </a:ext>
              </a:extLst>
            </p:cNvPr>
            <p:cNvSpPr/>
            <p:nvPr/>
          </p:nvSpPr>
          <p:spPr>
            <a:xfrm>
              <a:off x="5924973" y="474299"/>
              <a:ext cx="5749911" cy="69160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49915"/>
                <a:gd name="f7" fmla="val 691608"/>
                <a:gd name="f8" fmla="+- 0 0 -90"/>
                <a:gd name="f9" fmla="*/ f3 1 5749915"/>
                <a:gd name="f10" fmla="*/ f4 1 69160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5749915"/>
                <a:gd name="f19" fmla="*/ f15 1 691608"/>
                <a:gd name="f20" fmla="*/ 0 f16 1"/>
                <a:gd name="f21" fmla="*/ 0 f15 1"/>
                <a:gd name="f22" fmla="*/ 5749915 f16 1"/>
                <a:gd name="f23" fmla="*/ 691608 f15 1"/>
                <a:gd name="f24" fmla="+- f17 0 f1"/>
                <a:gd name="f25" fmla="*/ f20 1 5749915"/>
                <a:gd name="f26" fmla="*/ f21 1 691608"/>
                <a:gd name="f27" fmla="*/ f22 1 5749915"/>
                <a:gd name="f28" fmla="*/ f23 1 69160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5749915" h="69160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73197" tIns="73197" rIns="73197" bIns="73197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Strong support for CM standards, however most see need for overall guidance for how to carry out camp management (SOPs, operational guidance)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BB580BE-4BD3-47F6-A389-79BEDF1B4358}"/>
                </a:ext>
              </a:extLst>
            </p:cNvPr>
            <p:cNvSpPr/>
            <p:nvPr/>
          </p:nvSpPr>
          <p:spPr>
            <a:xfrm>
              <a:off x="5194304" y="1338809"/>
              <a:ext cx="6513600" cy="632325"/>
            </a:xfrm>
            <a:custGeom>
              <a:avLst>
                <a:gd name="f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A5A5A5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Rectangle 8" descr="Close">
              <a:extLst>
                <a:ext uri="{FF2B5EF4-FFF2-40B4-BE49-F238E27FC236}">
                  <a16:creationId xmlns:a16="http://schemas.microsoft.com/office/drawing/2014/main" id="{6574D1FE-3831-4B98-BE84-98CF5609ED6F}"/>
                </a:ext>
              </a:extLst>
            </p:cNvPr>
            <p:cNvSpPr/>
            <p:nvPr/>
          </p:nvSpPr>
          <p:spPr>
            <a:xfrm>
              <a:off x="5385578" y="1481081"/>
              <a:ext cx="348121" cy="347782"/>
            </a:xfrm>
            <a:prstGeom prst="rect">
              <a:avLst/>
            </a:prstGeom>
            <a:blipFill>
              <a:blip r:embed="rId5">
                <a:alphaModFix/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5EF401-8E5F-4595-A1CD-BEE2336B1DF4}"/>
                </a:ext>
              </a:extLst>
            </p:cNvPr>
            <p:cNvSpPr/>
            <p:nvPr/>
          </p:nvSpPr>
          <p:spPr>
            <a:xfrm>
              <a:off x="5924973" y="1338809"/>
              <a:ext cx="5749911" cy="69160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49915"/>
                <a:gd name="f7" fmla="val 691608"/>
                <a:gd name="f8" fmla="+- 0 0 -90"/>
                <a:gd name="f9" fmla="*/ f3 1 5749915"/>
                <a:gd name="f10" fmla="*/ f4 1 69160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5749915"/>
                <a:gd name="f19" fmla="*/ f15 1 691608"/>
                <a:gd name="f20" fmla="*/ 0 f16 1"/>
                <a:gd name="f21" fmla="*/ 0 f15 1"/>
                <a:gd name="f22" fmla="*/ 5749915 f16 1"/>
                <a:gd name="f23" fmla="*/ 691608 f15 1"/>
                <a:gd name="f24" fmla="+- f17 0 f1"/>
                <a:gd name="f25" fmla="*/ f20 1 5749915"/>
                <a:gd name="f26" fmla="*/ f21 1 691608"/>
                <a:gd name="f27" fmla="*/ f22 1 5749915"/>
                <a:gd name="f28" fmla="*/ f23 1 69160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5749915" h="69160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73197" tIns="73197" rIns="73197" bIns="73197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Minimum rather than aspirational 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BA71A2E-FAA2-4E1A-9B2A-1D453F570B01}"/>
                </a:ext>
              </a:extLst>
            </p:cNvPr>
            <p:cNvSpPr/>
            <p:nvPr/>
          </p:nvSpPr>
          <p:spPr>
            <a:xfrm>
              <a:off x="5194304" y="2203319"/>
              <a:ext cx="6513600" cy="632325"/>
            </a:xfrm>
            <a:custGeom>
              <a:avLst>
                <a:gd name="f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C000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11" descr="Onion">
              <a:extLst>
                <a:ext uri="{FF2B5EF4-FFF2-40B4-BE49-F238E27FC236}">
                  <a16:creationId xmlns:a16="http://schemas.microsoft.com/office/drawing/2014/main" id="{19679447-EC68-483C-9B68-F0A37AA461AA}"/>
                </a:ext>
              </a:extLst>
            </p:cNvPr>
            <p:cNvSpPr/>
            <p:nvPr/>
          </p:nvSpPr>
          <p:spPr>
            <a:xfrm>
              <a:off x="5385578" y="2345591"/>
              <a:ext cx="348121" cy="347782"/>
            </a:xfrm>
            <a:prstGeom prst="rect">
              <a:avLst/>
            </a:prstGeom>
            <a:blipFill>
              <a:blip r:embed="rId7">
                <a:alphaModFix/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39DF6A-6F23-40E7-96E8-ED67D019F64C}"/>
                </a:ext>
              </a:extLst>
            </p:cNvPr>
            <p:cNvSpPr/>
            <p:nvPr/>
          </p:nvSpPr>
          <p:spPr>
            <a:xfrm>
              <a:off x="5924973" y="2203319"/>
              <a:ext cx="5749911" cy="69160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49915"/>
                <a:gd name="f7" fmla="val 691608"/>
                <a:gd name="f8" fmla="+- 0 0 -90"/>
                <a:gd name="f9" fmla="*/ f3 1 5749915"/>
                <a:gd name="f10" fmla="*/ f4 1 69160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5749915"/>
                <a:gd name="f19" fmla="*/ f15 1 691608"/>
                <a:gd name="f20" fmla="*/ 0 f16 1"/>
                <a:gd name="f21" fmla="*/ 0 f15 1"/>
                <a:gd name="f22" fmla="*/ 5749915 f16 1"/>
                <a:gd name="f23" fmla="*/ 691608 f15 1"/>
                <a:gd name="f24" fmla="+- f17 0 f1"/>
                <a:gd name="f25" fmla="*/ f20 1 5749915"/>
                <a:gd name="f26" fmla="*/ f21 1 691608"/>
                <a:gd name="f27" fmla="*/ f22 1 5749915"/>
                <a:gd name="f28" fmla="*/ f23 1 69160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5749915" h="69160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73197" tIns="73197" rIns="73197" bIns="73197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CCCM cluster should play a role in monitoring the standards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2DDDAD3-61EF-4972-A342-179D0E1EF8F6}"/>
                </a:ext>
              </a:extLst>
            </p:cNvPr>
            <p:cNvSpPr/>
            <p:nvPr/>
          </p:nvSpPr>
          <p:spPr>
            <a:xfrm>
              <a:off x="5194304" y="3067830"/>
              <a:ext cx="6513600" cy="632325"/>
            </a:xfrm>
            <a:custGeom>
              <a:avLst>
                <a:gd name="f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5B9BD5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Rectangle 14" descr="Check List">
              <a:extLst>
                <a:ext uri="{FF2B5EF4-FFF2-40B4-BE49-F238E27FC236}">
                  <a16:creationId xmlns:a16="http://schemas.microsoft.com/office/drawing/2014/main" id="{D88CFBD1-A62D-4150-A9E5-22668D700BD5}"/>
                </a:ext>
              </a:extLst>
            </p:cNvPr>
            <p:cNvSpPr/>
            <p:nvPr/>
          </p:nvSpPr>
          <p:spPr>
            <a:xfrm>
              <a:off x="5385578" y="3210101"/>
              <a:ext cx="348121" cy="347782"/>
            </a:xfrm>
            <a:prstGeom prst="rect">
              <a:avLst/>
            </a:prstGeom>
            <a:blipFill>
              <a:blip r:embed="rId9">
                <a:alphaModFix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F248272-9F69-4DC4-A173-1A6CD8F300B6}"/>
                </a:ext>
              </a:extLst>
            </p:cNvPr>
            <p:cNvSpPr/>
            <p:nvPr/>
          </p:nvSpPr>
          <p:spPr>
            <a:xfrm>
              <a:off x="5924973" y="3067830"/>
              <a:ext cx="5749911" cy="69160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49915"/>
                <a:gd name="f7" fmla="val 691608"/>
                <a:gd name="f8" fmla="+- 0 0 -90"/>
                <a:gd name="f9" fmla="*/ f3 1 5749915"/>
                <a:gd name="f10" fmla="*/ f4 1 69160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5749915"/>
                <a:gd name="f19" fmla="*/ f15 1 691608"/>
                <a:gd name="f20" fmla="*/ 0 f16 1"/>
                <a:gd name="f21" fmla="*/ 0 f15 1"/>
                <a:gd name="f22" fmla="*/ 5749915 f16 1"/>
                <a:gd name="f23" fmla="*/ 691608 f15 1"/>
                <a:gd name="f24" fmla="+- f17 0 f1"/>
                <a:gd name="f25" fmla="*/ f20 1 5749915"/>
                <a:gd name="f26" fmla="*/ f21 1 691608"/>
                <a:gd name="f27" fmla="*/ f22 1 5749915"/>
                <a:gd name="f28" fmla="*/ f23 1 69160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5749915" h="69160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73197" tIns="73197" rIns="73197" bIns="73197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Strong support for scope of the standards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C89D113-E8FD-4724-870D-B27CFC9C8C56}"/>
                </a:ext>
              </a:extLst>
            </p:cNvPr>
            <p:cNvSpPr/>
            <p:nvPr/>
          </p:nvSpPr>
          <p:spPr>
            <a:xfrm>
              <a:off x="5194304" y="3932340"/>
              <a:ext cx="6513600" cy="632325"/>
            </a:xfrm>
            <a:custGeom>
              <a:avLst>
                <a:gd name="f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70AD47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8" name="Rectangle 17" descr="Tent">
              <a:extLst>
                <a:ext uri="{FF2B5EF4-FFF2-40B4-BE49-F238E27FC236}">
                  <a16:creationId xmlns:a16="http://schemas.microsoft.com/office/drawing/2014/main" id="{5D5B8396-FE77-4C1C-AD28-230B81F7119B}"/>
                </a:ext>
              </a:extLst>
            </p:cNvPr>
            <p:cNvSpPr/>
            <p:nvPr/>
          </p:nvSpPr>
          <p:spPr>
            <a:xfrm>
              <a:off x="5385578" y="4074621"/>
              <a:ext cx="348121" cy="347782"/>
            </a:xfrm>
            <a:prstGeom prst="rect">
              <a:avLst/>
            </a:prstGeom>
            <a:blipFill>
              <a:blip r:embed="rId11">
                <a:alphaModFix/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F80A5C4-89AD-4064-8BDB-B4142558D60F}"/>
                </a:ext>
              </a:extLst>
            </p:cNvPr>
            <p:cNvSpPr/>
            <p:nvPr/>
          </p:nvSpPr>
          <p:spPr>
            <a:xfrm>
              <a:off x="5924973" y="3932340"/>
              <a:ext cx="5749911" cy="69160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49915"/>
                <a:gd name="f7" fmla="val 691608"/>
                <a:gd name="f8" fmla="+- 0 0 -90"/>
                <a:gd name="f9" fmla="*/ f3 1 5749915"/>
                <a:gd name="f10" fmla="*/ f4 1 69160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5749915"/>
                <a:gd name="f19" fmla="*/ f15 1 691608"/>
                <a:gd name="f20" fmla="*/ 0 f16 1"/>
                <a:gd name="f21" fmla="*/ 0 f15 1"/>
                <a:gd name="f22" fmla="*/ 5749915 f16 1"/>
                <a:gd name="f23" fmla="*/ 691608 f15 1"/>
                <a:gd name="f24" fmla="+- f17 0 f1"/>
                <a:gd name="f25" fmla="*/ f20 1 5749915"/>
                <a:gd name="f26" fmla="*/ f21 1 691608"/>
                <a:gd name="f27" fmla="*/ f22 1 5749915"/>
                <a:gd name="f28" fmla="*/ f23 1 69160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5749915" h="69160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73197" tIns="73197" rIns="73197" bIns="73197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Applicability was seen as much lower in out of camp (other typologies) than in planned camps</a:t>
              </a: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8AF8840-903E-479C-A8F5-738178F605FA}"/>
                </a:ext>
              </a:extLst>
            </p:cNvPr>
            <p:cNvSpPr/>
            <p:nvPr/>
          </p:nvSpPr>
          <p:spPr>
            <a:xfrm>
              <a:off x="5194304" y="4796850"/>
              <a:ext cx="6513600" cy="632325"/>
            </a:xfrm>
            <a:custGeom>
              <a:avLst>
                <a:gd name="f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ED7D31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0" descr="Presentation with Checklist">
              <a:extLst>
                <a:ext uri="{FF2B5EF4-FFF2-40B4-BE49-F238E27FC236}">
                  <a16:creationId xmlns:a16="http://schemas.microsoft.com/office/drawing/2014/main" id="{4490F84A-DA97-4F55-AF30-864E621997AD}"/>
                </a:ext>
              </a:extLst>
            </p:cNvPr>
            <p:cNvSpPr/>
            <p:nvPr/>
          </p:nvSpPr>
          <p:spPr>
            <a:xfrm>
              <a:off x="5385578" y="4939131"/>
              <a:ext cx="348121" cy="347782"/>
            </a:xfrm>
            <a:prstGeom prst="rect">
              <a:avLst/>
            </a:prstGeom>
            <a:blipFill>
              <a:blip r:embed="rId13">
                <a:alphaModFix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B1A8BC5-3D5F-43C0-B111-696ADF7D8EFF}"/>
                </a:ext>
              </a:extLst>
            </p:cNvPr>
            <p:cNvSpPr/>
            <p:nvPr/>
          </p:nvSpPr>
          <p:spPr>
            <a:xfrm>
              <a:off x="5924973" y="4796850"/>
              <a:ext cx="5749911" cy="69160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49915"/>
                <a:gd name="f7" fmla="val 691608"/>
                <a:gd name="f8" fmla="+- 0 0 -90"/>
                <a:gd name="f9" fmla="*/ f3 1 5749915"/>
                <a:gd name="f10" fmla="*/ f4 1 69160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5749915"/>
                <a:gd name="f19" fmla="*/ f15 1 691608"/>
                <a:gd name="f20" fmla="*/ 0 f16 1"/>
                <a:gd name="f21" fmla="*/ 0 f15 1"/>
                <a:gd name="f22" fmla="*/ 5749915 f16 1"/>
                <a:gd name="f23" fmla="*/ 691608 f15 1"/>
                <a:gd name="f24" fmla="+- f17 0 f1"/>
                <a:gd name="f25" fmla="*/ f20 1 5749915"/>
                <a:gd name="f26" fmla="*/ f21 1 691608"/>
                <a:gd name="f27" fmla="*/ f22 1 5749915"/>
                <a:gd name="f28" fmla="*/ f23 1 69160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5749915" h="69160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73197" tIns="73197" rIns="73197" bIns="73197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Detail is appropriate, clarity required in contents (*5 exit and strategy)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F68A257-6AD2-4B5C-8B00-FE68786C9FD3}"/>
                </a:ext>
              </a:extLst>
            </p:cNvPr>
            <p:cNvSpPr/>
            <p:nvPr/>
          </p:nvSpPr>
          <p:spPr>
            <a:xfrm>
              <a:off x="5194304" y="5661361"/>
              <a:ext cx="6513600" cy="632325"/>
            </a:xfrm>
            <a:custGeom>
              <a:avLst>
                <a:gd name="f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A5A5A5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Rectangle 23" descr="Speed Bump">
              <a:extLst>
                <a:ext uri="{FF2B5EF4-FFF2-40B4-BE49-F238E27FC236}">
                  <a16:creationId xmlns:a16="http://schemas.microsoft.com/office/drawing/2014/main" id="{38D9F081-C232-4D97-8257-5B6F15DD20BF}"/>
                </a:ext>
              </a:extLst>
            </p:cNvPr>
            <p:cNvSpPr/>
            <p:nvPr/>
          </p:nvSpPr>
          <p:spPr>
            <a:xfrm>
              <a:off x="5385578" y="5803641"/>
              <a:ext cx="348121" cy="347782"/>
            </a:xfrm>
            <a:prstGeom prst="rect">
              <a:avLst/>
            </a:prstGeom>
            <a:blipFill>
              <a:blip r:embed="rId15">
                <a:alphaModFix/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0B7ADBD-7331-4A4C-B498-0B2FDC6239BC}"/>
                </a:ext>
              </a:extLst>
            </p:cNvPr>
            <p:cNvSpPr/>
            <p:nvPr/>
          </p:nvSpPr>
          <p:spPr>
            <a:xfrm>
              <a:off x="5924973" y="5661361"/>
              <a:ext cx="5749911" cy="69160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49915"/>
                <a:gd name="f7" fmla="val 691608"/>
                <a:gd name="f8" fmla="+- 0 0 -90"/>
                <a:gd name="f9" fmla="*/ f3 1 5749915"/>
                <a:gd name="f10" fmla="*/ f4 1 69160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5749915"/>
                <a:gd name="f19" fmla="*/ f15 1 691608"/>
                <a:gd name="f20" fmla="*/ 0 f16 1"/>
                <a:gd name="f21" fmla="*/ 0 f15 1"/>
                <a:gd name="f22" fmla="*/ 5749915 f16 1"/>
                <a:gd name="f23" fmla="*/ 691608 f15 1"/>
                <a:gd name="f24" fmla="+- f17 0 f1"/>
                <a:gd name="f25" fmla="*/ f20 1 5749915"/>
                <a:gd name="f26" fmla="*/ f21 1 691608"/>
                <a:gd name="f27" fmla="*/ f22 1 5749915"/>
                <a:gd name="f28" fmla="*/ f23 1 69160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5749915" h="69160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73197" tIns="73197" rIns="73197" bIns="73197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Overlap between other guidance, however not seen as a problem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57A9E4AE-6B9A-4E16-8B2E-15D0E293B64A}"/>
              </a:ext>
            </a:extLst>
          </p:cNvPr>
          <p:cNvSpPr>
            <a:spLocks noMove="1" noResize="1"/>
          </p:cNvSpPr>
          <p:nvPr/>
        </p:nvSpPr>
        <p:spPr>
          <a:xfrm>
            <a:off x="3044" y="0"/>
            <a:ext cx="12188952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A634A4A-E438-455B-8835-CB8A019277A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ED7D3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reeform 13">
            <a:extLst>
              <a:ext uri="{FF2B5EF4-FFF2-40B4-BE49-F238E27FC236}">
                <a16:creationId xmlns:a16="http://schemas.microsoft.com/office/drawing/2014/main" id="{37DB0F40-0742-4D9A-BBCF-76BC53C7D642}"/>
              </a:ext>
            </a:extLst>
          </p:cNvPr>
          <p:cNvSpPr>
            <a:spLocks noMove="1" noResize="1"/>
          </p:cNvSpPr>
          <p:nvPr/>
        </p:nvSpPr>
        <p:spPr>
          <a:xfrm>
            <a:off x="2769479" y="220196"/>
            <a:ext cx="9422526" cy="663780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191500"/>
              <a:gd name="f7" fmla="val 5770597"/>
              <a:gd name="f8" fmla="val 4929467"/>
              <a:gd name="f9" fmla="val 6120547"/>
              <a:gd name="f10" fmla="val 7212963"/>
              <a:gd name="f11" fmla="val 419755"/>
              <a:gd name="f12" fmla="val 8065066"/>
              <a:gd name="f13" fmla="val 1118513"/>
              <a:gd name="f14" fmla="val 1227339"/>
              <a:gd name="f15" fmla="val 79523"/>
              <a:gd name="f16" fmla="val 56799"/>
              <a:gd name="f17" fmla="val 5644158"/>
              <a:gd name="f18" fmla="val 19398"/>
              <a:gd name="f19" fmla="val 5400934"/>
              <a:gd name="f20" fmla="val 5151822"/>
              <a:gd name="f21" fmla="val 4898209"/>
              <a:gd name="f22" fmla="val 2193003"/>
              <a:gd name="f23" fmla="val 2206998"/>
              <a:gd name="f24" fmla="+- 0 0 -90"/>
              <a:gd name="f25" fmla="*/ f3 1 8191500"/>
              <a:gd name="f26" fmla="*/ f4 1 5770597"/>
              <a:gd name="f27" fmla="val f5"/>
              <a:gd name="f28" fmla="val f6"/>
              <a:gd name="f29" fmla="val f7"/>
              <a:gd name="f30" fmla="*/ f24 f0 1"/>
              <a:gd name="f31" fmla="+- f29 0 f27"/>
              <a:gd name="f32" fmla="+- f28 0 f27"/>
              <a:gd name="f33" fmla="*/ f30 1 f2"/>
              <a:gd name="f34" fmla="*/ f32 1 8191500"/>
              <a:gd name="f35" fmla="*/ f31 1 5770597"/>
              <a:gd name="f36" fmla="*/ 4929467 f32 1"/>
              <a:gd name="f37" fmla="*/ 0 f31 1"/>
              <a:gd name="f38" fmla="*/ 8065066 f32 1"/>
              <a:gd name="f39" fmla="*/ 1118513 f31 1"/>
              <a:gd name="f40" fmla="*/ 8191500 f32 1"/>
              <a:gd name="f41" fmla="*/ 1227339 f31 1"/>
              <a:gd name="f42" fmla="*/ 5770597 f31 1"/>
              <a:gd name="f43" fmla="*/ 79523 f32 1"/>
              <a:gd name="f44" fmla="*/ 56799 f32 1"/>
              <a:gd name="f45" fmla="*/ 5644158 f31 1"/>
              <a:gd name="f46" fmla="*/ 0 f32 1"/>
              <a:gd name="f47" fmla="*/ 4898209 f31 1"/>
              <a:gd name="f48" fmla="+- f33 0 f1"/>
              <a:gd name="f49" fmla="*/ f36 1 8191500"/>
              <a:gd name="f50" fmla="*/ f37 1 5770597"/>
              <a:gd name="f51" fmla="*/ f38 1 8191500"/>
              <a:gd name="f52" fmla="*/ f39 1 5770597"/>
              <a:gd name="f53" fmla="*/ f40 1 8191500"/>
              <a:gd name="f54" fmla="*/ f41 1 5770597"/>
              <a:gd name="f55" fmla="*/ f42 1 5770597"/>
              <a:gd name="f56" fmla="*/ f43 1 8191500"/>
              <a:gd name="f57" fmla="*/ f44 1 8191500"/>
              <a:gd name="f58" fmla="*/ f45 1 5770597"/>
              <a:gd name="f59" fmla="*/ f46 1 8191500"/>
              <a:gd name="f60" fmla="*/ f47 1 5770597"/>
              <a:gd name="f61" fmla="*/ f27 1 f34"/>
              <a:gd name="f62" fmla="*/ f28 1 f34"/>
              <a:gd name="f63" fmla="*/ f27 1 f35"/>
              <a:gd name="f64" fmla="*/ f29 1 f35"/>
              <a:gd name="f65" fmla="*/ f49 1 f34"/>
              <a:gd name="f66" fmla="*/ f50 1 f35"/>
              <a:gd name="f67" fmla="*/ f51 1 f34"/>
              <a:gd name="f68" fmla="*/ f52 1 f35"/>
              <a:gd name="f69" fmla="*/ f53 1 f34"/>
              <a:gd name="f70" fmla="*/ f54 1 f35"/>
              <a:gd name="f71" fmla="*/ f55 1 f35"/>
              <a:gd name="f72" fmla="*/ f56 1 f34"/>
              <a:gd name="f73" fmla="*/ f57 1 f34"/>
              <a:gd name="f74" fmla="*/ f58 1 f35"/>
              <a:gd name="f75" fmla="*/ f59 1 f34"/>
              <a:gd name="f76" fmla="*/ f60 1 f35"/>
              <a:gd name="f77" fmla="*/ f61 f25 1"/>
              <a:gd name="f78" fmla="*/ f62 f25 1"/>
              <a:gd name="f79" fmla="*/ f64 f26 1"/>
              <a:gd name="f80" fmla="*/ f63 f26 1"/>
              <a:gd name="f81" fmla="*/ f65 f25 1"/>
              <a:gd name="f82" fmla="*/ f66 f26 1"/>
              <a:gd name="f83" fmla="*/ f67 f25 1"/>
              <a:gd name="f84" fmla="*/ f68 f26 1"/>
              <a:gd name="f85" fmla="*/ f69 f25 1"/>
              <a:gd name="f86" fmla="*/ f70 f26 1"/>
              <a:gd name="f87" fmla="*/ f71 f26 1"/>
              <a:gd name="f88" fmla="*/ f72 f25 1"/>
              <a:gd name="f89" fmla="*/ f73 f25 1"/>
              <a:gd name="f90" fmla="*/ f74 f26 1"/>
              <a:gd name="f91" fmla="*/ f75 f25 1"/>
              <a:gd name="f92" fmla="*/ f76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8">
                <a:pos x="f81" y="f82"/>
              </a:cxn>
              <a:cxn ang="f48">
                <a:pos x="f83" y="f84"/>
              </a:cxn>
              <a:cxn ang="f48">
                <a:pos x="f85" y="f86"/>
              </a:cxn>
              <a:cxn ang="f48">
                <a:pos x="f85" y="f87"/>
              </a:cxn>
              <a:cxn ang="f48">
                <a:pos x="f88" y="f87"/>
              </a:cxn>
              <a:cxn ang="f48">
                <a:pos x="f89" y="f90"/>
              </a:cxn>
              <a:cxn ang="f48">
                <a:pos x="f91" y="f92"/>
              </a:cxn>
              <a:cxn ang="f48">
                <a:pos x="f81" y="f82"/>
              </a:cxn>
            </a:cxnLst>
            <a:rect l="f77" t="f80" r="f78" b="f79"/>
            <a:pathLst>
              <a:path w="8191500" h="5770597">
                <a:moveTo>
                  <a:pt x="f8" y="f5"/>
                </a:moveTo>
                <a:cubicBezTo>
                  <a:pt x="f9" y="f5"/>
                  <a:pt x="f10" y="f11"/>
                  <a:pt x="f12" y="f13"/>
                </a:cubicBezTo>
                <a:lnTo>
                  <a:pt x="f6" y="f14"/>
                </a:lnTo>
                <a:lnTo>
                  <a:pt x="f6" y="f7"/>
                </a:lnTo>
                <a:lnTo>
                  <a:pt x="f15" y="f7"/>
                </a:lnTo>
                <a:lnTo>
                  <a:pt x="f16" y="f17"/>
                </a:lnTo>
                <a:cubicBezTo>
                  <a:pt x="f18" y="f19"/>
                  <a:pt x="f5" y="f20"/>
                  <a:pt x="f5" y="f21"/>
                </a:cubicBezTo>
                <a:cubicBezTo>
                  <a:pt x="f5" y="f22"/>
                  <a:pt x="f23" y="f5"/>
                  <a:pt x="f8" y="f5"/>
                </a:cubicBez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3C0E72-BC6A-4C55-AA79-A65C8D0F52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38603" y="-611002"/>
            <a:ext cx="7644630" cy="2751082"/>
          </a:xfrm>
        </p:spPr>
        <p:txBody>
          <a:bodyPr anchor="b"/>
          <a:lstStyle/>
          <a:p>
            <a:pPr lvl="0" algn="r"/>
            <a:r>
              <a:rPr lang="en-US" sz="6000"/>
              <a:t>Discussion points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C9F1DD9-E180-4049-ADA2-3EC54A353BE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38603" y="2384563"/>
            <a:ext cx="7644630" cy="4351519"/>
          </a:xfrm>
        </p:spPr>
        <p:txBody>
          <a:bodyPr/>
          <a:lstStyle/>
          <a:p>
            <a:pPr marL="0" lvl="0" indent="0" algn="r">
              <a:lnSpc>
                <a:spcPct val="70000"/>
              </a:lnSpc>
              <a:buNone/>
            </a:pPr>
            <a:r>
              <a:rPr lang="en-US" sz="2400"/>
              <a:t>1/What do we do with reflection/technical points provided by participants? Who decides on areas of agreement/disagreement.</a:t>
            </a:r>
          </a:p>
          <a:p>
            <a:pPr marL="0" lvl="0" indent="0" algn="r">
              <a:lnSpc>
                <a:spcPct val="70000"/>
              </a:lnSpc>
              <a:buNone/>
            </a:pPr>
            <a:r>
              <a:rPr lang="en-US" sz="2400"/>
              <a:t> </a:t>
            </a:r>
          </a:p>
          <a:p>
            <a:pPr marL="0" lvl="0" indent="0" algn="r">
              <a:lnSpc>
                <a:spcPct val="70000"/>
              </a:lnSpc>
              <a:buNone/>
            </a:pPr>
            <a:r>
              <a:rPr lang="en-US" sz="2400"/>
              <a:t>2/ Should areas of overlap be addressed by other working groups (area-based approaches)?</a:t>
            </a:r>
          </a:p>
          <a:p>
            <a:pPr marL="0" lvl="0" indent="0" algn="r">
              <a:lnSpc>
                <a:spcPct val="70000"/>
              </a:lnSpc>
              <a:buNone/>
            </a:pPr>
            <a:endParaRPr lang="en-US" sz="2400"/>
          </a:p>
          <a:p>
            <a:pPr marL="0" lvl="0" indent="0" algn="r">
              <a:lnSpc>
                <a:spcPct val="70000"/>
              </a:lnSpc>
              <a:buNone/>
            </a:pPr>
            <a:r>
              <a:rPr lang="en-US" sz="2400"/>
              <a:t>3/ Are there other applications (uses) for the webinar which we should promote/share within the cluster?</a:t>
            </a:r>
          </a:p>
          <a:p>
            <a:pPr marL="0" lvl="0" indent="0" algn="r">
              <a:lnSpc>
                <a:spcPct val="70000"/>
              </a:lnSpc>
              <a:buNone/>
            </a:pPr>
            <a:endParaRPr lang="en-US" sz="2400"/>
          </a:p>
          <a:p>
            <a:pPr marL="0" lvl="0" indent="0" algn="r">
              <a:lnSpc>
                <a:spcPct val="70000"/>
              </a:lnSpc>
              <a:buNone/>
            </a:pPr>
            <a:r>
              <a:rPr lang="en-US" sz="2400"/>
              <a:t>4/other reflections?  </a:t>
            </a:r>
          </a:p>
          <a:p>
            <a:pPr marL="0" lvl="0" indent="0" algn="r">
              <a:lnSpc>
                <a:spcPct val="70000"/>
              </a:lnSpc>
              <a:buNone/>
            </a:pPr>
            <a:endParaRPr lang="en-US" sz="2400"/>
          </a:p>
          <a:p>
            <a:pPr marL="0" lvl="0" indent="0" algn="r">
              <a:lnSpc>
                <a:spcPct val="70000"/>
              </a:lnSpc>
              <a:buNone/>
            </a:pPr>
            <a:r>
              <a:rPr lang="en-US" sz="2400"/>
              <a:t> </a:t>
            </a:r>
          </a:p>
          <a:p>
            <a:pPr marL="0" lvl="0" indent="0" algn="r">
              <a:lnSpc>
                <a:spcPct val="70000"/>
              </a:lnSpc>
              <a:buNone/>
            </a:pPr>
            <a:r>
              <a:rPr lang="en-US" sz="2400"/>
              <a:t> </a:t>
            </a:r>
          </a:p>
          <a:p>
            <a:pPr marL="0" lvl="0" indent="0" algn="r">
              <a:lnSpc>
                <a:spcPct val="70000"/>
              </a:lnSpc>
              <a:buNone/>
            </a:pPr>
            <a:r>
              <a:rPr lang="en-US" sz="600"/>
              <a:t> </a:t>
            </a:r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2BBDCCA5-7055-4B16-93F5-94ECE248963E}"/>
              </a:ext>
            </a:extLst>
          </p:cNvPr>
          <p:cNvSpPr>
            <a:spLocks noMove="1" noResize="1"/>
          </p:cNvSpPr>
          <p:nvPr/>
        </p:nvSpPr>
        <p:spPr>
          <a:xfrm>
            <a:off x="2209803" y="2099700"/>
            <a:ext cx="1942240" cy="188955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C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Arc 15">
            <a:extLst>
              <a:ext uri="{FF2B5EF4-FFF2-40B4-BE49-F238E27FC236}">
                <a16:creationId xmlns:a16="http://schemas.microsoft.com/office/drawing/2014/main" id="{54609B00-0CD1-4592-B2DF-7B89149AABD6}"/>
              </a:ext>
            </a:extLst>
          </p:cNvPr>
          <p:cNvSpPr>
            <a:spLocks noMove="1" noResize="1"/>
          </p:cNvSpPr>
          <p:nvPr/>
        </p:nvSpPr>
        <p:spPr>
          <a:xfrm rot="18520173">
            <a:off x="1613168" y="1492569"/>
            <a:ext cx="2987902" cy="2987902"/>
          </a:xfrm>
          <a:custGeom>
            <a:avLst>
              <a:gd name="f12" fmla="val 150"/>
              <a:gd name="f13" fmla="val 273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1"/>
              <a:gd name="f12" fmla="val 150"/>
              <a:gd name="f13" fmla="val 273"/>
              <a:gd name="f14" fmla="+- 0 0 -240"/>
              <a:gd name="f15" fmla="+- 0 0 -212"/>
              <a:gd name="f16" fmla="+- 0 0 -183"/>
              <a:gd name="f17" fmla="abs f6"/>
              <a:gd name="f18" fmla="abs f7"/>
              <a:gd name="f19" fmla="abs f8"/>
              <a:gd name="f20" fmla="val f9"/>
              <a:gd name="f21" fmla="+- 0 0 f12"/>
              <a:gd name="f22" fmla="+- 0 0 f13"/>
              <a:gd name="f23" fmla="*/ f14 f2 1"/>
              <a:gd name="f24" fmla="*/ f15 f2 1"/>
              <a:gd name="f25" fmla="*/ f16 f2 1"/>
              <a:gd name="f26" fmla="?: f17 f6 1"/>
              <a:gd name="f27" fmla="?: f18 f7 1"/>
              <a:gd name="f28" fmla="?: f19 f8 1"/>
              <a:gd name="f29" fmla="*/ f21 f2 1"/>
              <a:gd name="f30" fmla="*/ f22 f2 1"/>
              <a:gd name="f31" fmla="*/ f23 1 f5"/>
              <a:gd name="f32" fmla="*/ f24 1 f5"/>
              <a:gd name="f33" fmla="*/ f25 1 f5"/>
              <a:gd name="f34" fmla="*/ f26 1 21600"/>
              <a:gd name="f35" fmla="*/ f27 1 21600"/>
              <a:gd name="f36" fmla="*/ 21600 f26 1"/>
              <a:gd name="f37" fmla="*/ 21600 f27 1"/>
              <a:gd name="f38" fmla="*/ f29 1 f5"/>
              <a:gd name="f39" fmla="*/ f30 1 f5"/>
              <a:gd name="f40" fmla="+- f31 0 f3"/>
              <a:gd name="f41" fmla="+- f32 0 f3"/>
              <a:gd name="f42" fmla="+- f33 0 f3"/>
              <a:gd name="f43" fmla="min f35 f34"/>
              <a:gd name="f44" fmla="*/ f36 1 f28"/>
              <a:gd name="f45" fmla="*/ f37 1 f28"/>
              <a:gd name="f46" fmla="+- f38 0 f3"/>
              <a:gd name="f47" fmla="+- f39 0 f3"/>
              <a:gd name="f48" fmla="val f44"/>
              <a:gd name="f49" fmla="val f45"/>
              <a:gd name="f50" fmla="+- 0 0 f46"/>
              <a:gd name="f51" fmla="+- 0 0 f47"/>
              <a:gd name="f52" fmla="+- f49 0 f20"/>
              <a:gd name="f53" fmla="+- f48 0 f20"/>
              <a:gd name="f54" fmla="val f50"/>
              <a:gd name="f55" fmla="val f51"/>
              <a:gd name="f56" fmla="*/ f52 1 2"/>
              <a:gd name="f57" fmla="*/ f53 1 2"/>
              <a:gd name="f58" fmla="+- f55 0 f54"/>
              <a:gd name="f59" fmla="+- f54 f3 0"/>
              <a:gd name="f60" fmla="+- f55 f3 0"/>
              <a:gd name="f61" fmla="+- 21600000 0 f54"/>
              <a:gd name="f62" fmla="+- f3 0 f54"/>
              <a:gd name="f63" fmla="+- 27000000 0 f54"/>
              <a:gd name="f64" fmla="+- f2 0 f54"/>
              <a:gd name="f65" fmla="+- 32400000 0 f54"/>
              <a:gd name="f66" fmla="+- f4 0 f54"/>
              <a:gd name="f67" fmla="+- 37800000 0 f54"/>
              <a:gd name="f68" fmla="+- f20 f56 0"/>
              <a:gd name="f69" fmla="+- f20 f57 0"/>
              <a:gd name="f70" fmla="+- f58 21600000 0"/>
              <a:gd name="f71" fmla="*/ f59 f10 1"/>
              <a:gd name="f72" fmla="*/ f60 f10 1"/>
              <a:gd name="f73" fmla="?: f62 f62 f63"/>
              <a:gd name="f74" fmla="?: f64 f64 f65"/>
              <a:gd name="f75" fmla="?: f66 f66 f67"/>
              <a:gd name="f76" fmla="*/ f57 f43 1"/>
              <a:gd name="f77" fmla="*/ f56 f43 1"/>
              <a:gd name="f78" fmla="?: f58 f58 f70"/>
              <a:gd name="f79" fmla="*/ f71 1 f2"/>
              <a:gd name="f80" fmla="*/ f72 1 f2"/>
              <a:gd name="f81" fmla="*/ f69 f43 1"/>
              <a:gd name="f82" fmla="*/ f68 f43 1"/>
              <a:gd name="f83" fmla="+- 0 0 f79"/>
              <a:gd name="f84" fmla="+- 0 0 f80"/>
              <a:gd name="f85" fmla="+- f78 0 f61"/>
              <a:gd name="f86" fmla="+- f78 0 f73"/>
              <a:gd name="f87" fmla="+- f78 0 f74"/>
              <a:gd name="f88" fmla="+- f78 0 f75"/>
              <a:gd name="f89" fmla="+- 0 0 f83"/>
              <a:gd name="f90" fmla="+- 0 0 f84"/>
              <a:gd name="f91" fmla="*/ f89 f2 1"/>
              <a:gd name="f92" fmla="*/ f90 f2 1"/>
              <a:gd name="f93" fmla="*/ f91 1 f10"/>
              <a:gd name="f94" fmla="*/ f92 1 f10"/>
              <a:gd name="f95" fmla="+- f93 0 f3"/>
              <a:gd name="f96" fmla="+- f94 0 f3"/>
              <a:gd name="f97" fmla="sin 1 f95"/>
              <a:gd name="f98" fmla="cos 1 f95"/>
              <a:gd name="f99" fmla="sin 1 f96"/>
              <a:gd name="f100" fmla="cos 1 f96"/>
              <a:gd name="f101" fmla="+- 0 0 f97"/>
              <a:gd name="f102" fmla="+- 0 0 f98"/>
              <a:gd name="f103" fmla="+- 0 0 f99"/>
              <a:gd name="f104" fmla="+- 0 0 f100"/>
              <a:gd name="f105" fmla="+- 0 0 f101"/>
              <a:gd name="f106" fmla="+- 0 0 f102"/>
              <a:gd name="f107" fmla="+- 0 0 f103"/>
              <a:gd name="f108" fmla="+- 0 0 f104"/>
              <a:gd name="f109" fmla="*/ f105 f57 1"/>
              <a:gd name="f110" fmla="*/ f106 f56 1"/>
              <a:gd name="f111" fmla="*/ f107 f57 1"/>
              <a:gd name="f112" fmla="*/ f108 f56 1"/>
              <a:gd name="f113" fmla="+- 0 0 f110"/>
              <a:gd name="f114" fmla="+- 0 0 f109"/>
              <a:gd name="f115" fmla="+- 0 0 f112"/>
              <a:gd name="f116" fmla="+- 0 0 f111"/>
              <a:gd name="f117" fmla="+- 0 0 f113"/>
              <a:gd name="f118" fmla="+- 0 0 f114"/>
              <a:gd name="f119" fmla="+- 0 0 f115"/>
              <a:gd name="f120" fmla="+- 0 0 f116"/>
              <a:gd name="f121" fmla="at2 f117 f118"/>
              <a:gd name="f122" fmla="at2 f119 f120"/>
              <a:gd name="f123" fmla="+- f121 f3 0"/>
              <a:gd name="f124" fmla="+- f122 f3 0"/>
              <a:gd name="f125" fmla="*/ f123 f10 1"/>
              <a:gd name="f126" fmla="*/ f124 f10 1"/>
              <a:gd name="f127" fmla="*/ f125 1 f2"/>
              <a:gd name="f128" fmla="*/ f126 1 f2"/>
              <a:gd name="f129" fmla="+- 0 0 f127"/>
              <a:gd name="f130" fmla="+- 0 0 f128"/>
              <a:gd name="f131" fmla="val f129"/>
              <a:gd name="f132" fmla="val f130"/>
              <a:gd name="f133" fmla="+- 0 0 f131"/>
              <a:gd name="f134" fmla="+- 0 0 f132"/>
              <a:gd name="f135" fmla="*/ f133 f2 1"/>
              <a:gd name="f136" fmla="*/ f134 f2 1"/>
              <a:gd name="f137" fmla="*/ f135 1 f10"/>
              <a:gd name="f138" fmla="*/ f136 1 f10"/>
              <a:gd name="f139" fmla="+- f137 0 f3"/>
              <a:gd name="f140" fmla="+- f138 0 f3"/>
              <a:gd name="f141" fmla="cos 1 f139"/>
              <a:gd name="f142" fmla="sin 1 f139"/>
              <a:gd name="f143" fmla="cos 1 f140"/>
              <a:gd name="f144" fmla="sin 1 f140"/>
              <a:gd name="f145" fmla="+- 0 0 f141"/>
              <a:gd name="f146" fmla="+- 0 0 f142"/>
              <a:gd name="f147" fmla="+- 0 0 f143"/>
              <a:gd name="f148" fmla="+- 0 0 f144"/>
              <a:gd name="f149" fmla="*/ f11 f145 1"/>
              <a:gd name="f150" fmla="*/ f11 f146 1"/>
              <a:gd name="f151" fmla="*/ f11 f147 1"/>
              <a:gd name="f152" fmla="*/ f11 f148 1"/>
              <a:gd name="f153" fmla="*/ f149 f57 1"/>
              <a:gd name="f154" fmla="*/ f150 f56 1"/>
              <a:gd name="f155" fmla="*/ f151 f57 1"/>
              <a:gd name="f156" fmla="*/ f152 f56 1"/>
              <a:gd name="f157" fmla="+- f69 f153 0"/>
              <a:gd name="f158" fmla="+- f68 f154 0"/>
              <a:gd name="f159" fmla="+- f69 f155 0"/>
              <a:gd name="f160" fmla="+- f68 f156 0"/>
              <a:gd name="f161" fmla="max f157 f159"/>
              <a:gd name="f162" fmla="max f158 f160"/>
              <a:gd name="f163" fmla="min f157 f159"/>
              <a:gd name="f164" fmla="min f158 f160"/>
              <a:gd name="f165" fmla="*/ f157 f43 1"/>
              <a:gd name="f166" fmla="*/ f158 f43 1"/>
              <a:gd name="f167" fmla="*/ f159 f43 1"/>
              <a:gd name="f168" fmla="*/ f160 f43 1"/>
              <a:gd name="f169" fmla="?: f85 f48 f161"/>
              <a:gd name="f170" fmla="?: f86 f49 f162"/>
              <a:gd name="f171" fmla="?: f87 f20 f163"/>
              <a:gd name="f172" fmla="?: f88 f20 f164"/>
              <a:gd name="f173" fmla="*/ f171 f43 1"/>
              <a:gd name="f174" fmla="*/ f172 f43 1"/>
              <a:gd name="f175" fmla="*/ f169 f43 1"/>
              <a:gd name="f176" fmla="*/ f170 f4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165" y="f166"/>
              </a:cxn>
              <a:cxn ang="f41">
                <a:pos x="f81" y="f82"/>
              </a:cxn>
              <a:cxn ang="f42">
                <a:pos x="f167" y="f168"/>
              </a:cxn>
            </a:cxnLst>
            <a:rect l="f173" t="f174" r="f175" b="f176"/>
            <a:pathLst>
              <a:path stroke="0">
                <a:moveTo>
                  <a:pt x="f165" y="f166"/>
                </a:moveTo>
                <a:arcTo wR="f76" hR="f77" stAng="f54" swAng="f78"/>
                <a:lnTo>
                  <a:pt x="f81" y="f82"/>
                </a:lnTo>
                <a:close/>
              </a:path>
              <a:path fill="none">
                <a:moveTo>
                  <a:pt x="f165" y="f166"/>
                </a:moveTo>
                <a:arcTo wR="f76" hR="f77" stAng="f54" swAng="f78"/>
              </a:path>
            </a:pathLst>
          </a:custGeom>
          <a:noFill/>
          <a:ln w="127001" cap="rnd">
            <a:solidFill>
              <a:srgbClr val="FFC000"/>
            </a:solidFill>
            <a:custDash>
              <a:ds d="300000" sp="300000"/>
            </a:custDash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F2EC1311-0CD2-4BB9-BB36-B692F65EE014}"/>
              </a:ext>
            </a:extLst>
          </p:cNvPr>
          <p:cNvSpPr>
            <a:spLocks noMove="1" noResize="1"/>
          </p:cNvSpPr>
          <p:nvPr/>
        </p:nvSpPr>
        <p:spPr>
          <a:xfrm>
            <a:off x="378067" y="343485"/>
            <a:ext cx="11438796" cy="1844253"/>
          </a:xfrm>
          <a:prstGeom prst="rect">
            <a:avLst/>
          </a:prstGeom>
          <a:solidFill>
            <a:srgbClr val="404040"/>
          </a:solidFill>
          <a:ln w="127001" cap="sq">
            <a:solidFill>
              <a:srgbClr val="40404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3F4CCD-0CE5-412D-83D4-452032C794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6072" y="466581"/>
            <a:ext cx="11139851" cy="930447"/>
          </a:xfrm>
        </p:spPr>
        <p:txBody>
          <a:bodyPr anchor="b" anchorCtr="1"/>
          <a:lstStyle/>
          <a:p>
            <a:pPr lvl="0" algn="ctr"/>
            <a:br>
              <a:rPr lang="en-US" sz="1300">
                <a:solidFill>
                  <a:srgbClr val="FFFFFF"/>
                </a:solidFill>
              </a:rPr>
            </a:br>
            <a:br>
              <a:rPr lang="en-US" sz="1300">
                <a:solidFill>
                  <a:srgbClr val="FFFFFF"/>
                </a:solidFill>
              </a:rPr>
            </a:br>
            <a:r>
              <a:rPr lang="en-US" sz="2900" b="1">
                <a:solidFill>
                  <a:srgbClr val="FFFFFF"/>
                </a:solidFill>
              </a:rPr>
              <a:t>Workplan based on concept note/retreat</a:t>
            </a:r>
            <a:br>
              <a:rPr lang="en-US" sz="1300">
                <a:solidFill>
                  <a:srgbClr val="FFFFFF"/>
                </a:solidFill>
              </a:rPr>
            </a:br>
            <a:endParaRPr lang="en-US" sz="1300">
              <a:solidFill>
                <a:srgbClr val="FFFFFF"/>
              </a:solidFill>
            </a:endParaRPr>
          </a:p>
        </p:txBody>
      </p:sp>
      <p:cxnSp>
        <p:nvCxnSpPr>
          <p:cNvPr id="4" name="Straight Connector 9">
            <a:extLst>
              <a:ext uri="{FF2B5EF4-FFF2-40B4-BE49-F238E27FC236}">
                <a16:creationId xmlns:a16="http://schemas.microsoft.com/office/drawing/2014/main" id="{B27082C3-2764-46CA-A9BD-48BE6B7AEE65}"/>
              </a:ext>
            </a:extLst>
          </p:cNvPr>
          <p:cNvCxnSpPr>
            <a:cxnSpLocks noMove="1" noResize="1"/>
          </p:cNvCxnSpPr>
          <p:nvPr/>
        </p:nvCxnSpPr>
        <p:spPr>
          <a:xfrm>
            <a:off x="2209803" y="1448629"/>
            <a:ext cx="7772400" cy="0"/>
          </a:xfrm>
          <a:prstGeom prst="straightConnector1">
            <a:avLst/>
          </a:prstGeom>
          <a:noFill/>
          <a:ln w="22229" cap="flat">
            <a:solidFill>
              <a:srgbClr val="D9D9D9"/>
            </a:solidFill>
            <a:prstDash val="solid"/>
            <a:miter/>
          </a:ln>
        </p:spPr>
      </p:cxnSp>
      <p:graphicFrame>
        <p:nvGraphicFramePr>
          <p:cNvPr id="5" name="Table 1">
            <a:extLst>
              <a:ext uri="{FF2B5EF4-FFF2-40B4-BE49-F238E27FC236}">
                <a16:creationId xmlns:a16="http://schemas.microsoft.com/office/drawing/2014/main" id="{08AAAE86-DB3B-4141-88EC-D03FF8476946}"/>
              </a:ext>
            </a:extLst>
          </p:cNvPr>
          <p:cNvGraphicFramePr>
            <a:graphicFrameLocks noGrp="1"/>
          </p:cNvGraphicFramePr>
          <p:nvPr/>
        </p:nvGraphicFramePr>
        <p:xfrm>
          <a:off x="320040" y="2744443"/>
          <a:ext cx="11496824" cy="3528578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4940238">
                  <a:extLst>
                    <a:ext uri="{9D8B030D-6E8A-4147-A177-3AD203B41FA5}">
                      <a16:colId xmlns:a16="http://schemas.microsoft.com/office/drawing/2014/main" val="1504827950"/>
                    </a:ext>
                  </a:extLst>
                </a:gridCol>
                <a:gridCol w="211765">
                  <a:extLst>
                    <a:ext uri="{9D8B030D-6E8A-4147-A177-3AD203B41FA5}">
                      <a16:colId xmlns:a16="http://schemas.microsoft.com/office/drawing/2014/main" val="498581958"/>
                    </a:ext>
                  </a:extLst>
                </a:gridCol>
                <a:gridCol w="211765">
                  <a:extLst>
                    <a:ext uri="{9D8B030D-6E8A-4147-A177-3AD203B41FA5}">
                      <a16:colId xmlns:a16="http://schemas.microsoft.com/office/drawing/2014/main" val="2182852805"/>
                    </a:ext>
                  </a:extLst>
                </a:gridCol>
                <a:gridCol w="211765">
                  <a:extLst>
                    <a:ext uri="{9D8B030D-6E8A-4147-A177-3AD203B41FA5}">
                      <a16:colId xmlns:a16="http://schemas.microsoft.com/office/drawing/2014/main" val="919409664"/>
                    </a:ext>
                  </a:extLst>
                </a:gridCol>
                <a:gridCol w="211765">
                  <a:extLst>
                    <a:ext uri="{9D8B030D-6E8A-4147-A177-3AD203B41FA5}">
                      <a16:colId xmlns:a16="http://schemas.microsoft.com/office/drawing/2014/main" val="241395800"/>
                    </a:ext>
                  </a:extLst>
                </a:gridCol>
                <a:gridCol w="211765">
                  <a:extLst>
                    <a:ext uri="{9D8B030D-6E8A-4147-A177-3AD203B41FA5}">
                      <a16:colId xmlns:a16="http://schemas.microsoft.com/office/drawing/2014/main" val="1752886479"/>
                    </a:ext>
                  </a:extLst>
                </a:gridCol>
                <a:gridCol w="211765">
                  <a:extLst>
                    <a:ext uri="{9D8B030D-6E8A-4147-A177-3AD203B41FA5}">
                      <a16:colId xmlns:a16="http://schemas.microsoft.com/office/drawing/2014/main" val="1446040799"/>
                    </a:ext>
                  </a:extLst>
                </a:gridCol>
                <a:gridCol w="211765">
                  <a:extLst>
                    <a:ext uri="{9D8B030D-6E8A-4147-A177-3AD203B41FA5}">
                      <a16:colId xmlns:a16="http://schemas.microsoft.com/office/drawing/2014/main" val="1780946005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2180886040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795633979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688841034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1359566701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3664170052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517506615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239453924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2217723586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3973376573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2922353467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923156931"/>
                    </a:ext>
                  </a:extLst>
                </a:gridCol>
                <a:gridCol w="422855">
                  <a:extLst>
                    <a:ext uri="{9D8B030D-6E8A-4147-A177-3AD203B41FA5}">
                      <a16:colId xmlns:a16="http://schemas.microsoft.com/office/drawing/2014/main" val="2194503120"/>
                    </a:ext>
                  </a:extLst>
                </a:gridCol>
              </a:tblGrid>
              <a:tr h="278489"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Activity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19"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Timeframe (Months)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061700"/>
                  </a:ext>
                </a:extLst>
              </a:tr>
              <a:tr h="2098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2020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i="1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2021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953943"/>
                  </a:ext>
                </a:extLst>
              </a:tr>
              <a:tr h="27848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In person consultations.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414858"/>
                  </a:ext>
                </a:extLst>
              </a:tr>
              <a:tr h="27848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On line consultations conducted by Phap (3 events).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82120"/>
                  </a:ext>
                </a:extLst>
              </a:tr>
              <a:tr h="27848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Peer Review 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773173"/>
                  </a:ext>
                </a:extLst>
              </a:tr>
              <a:tr h="27848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Toolkit, HPS digitization and cross referencing  (indexing)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957818"/>
                  </a:ext>
                </a:extLst>
              </a:tr>
              <a:tr h="27848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Drafting and revision 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569984"/>
                  </a:ext>
                </a:extLst>
              </a:tr>
              <a:tr h="27848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Piloting in 3 operational contexts, M and E Toolkit.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706403"/>
                  </a:ext>
                </a:extLst>
              </a:tr>
              <a:tr h="27848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National disseminations and launch ()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67762"/>
                  </a:ext>
                </a:extLst>
              </a:tr>
              <a:tr h="53389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Translation (online consultation, final version, capacity building materials). 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596457"/>
                  </a:ext>
                </a:extLst>
              </a:tr>
              <a:tr h="27848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On line and face to face training materials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809007"/>
                  </a:ext>
                </a:extLst>
              </a:tr>
              <a:tr h="278489">
                <a:tc>
                  <a:txBody>
                    <a:bodyPr/>
                    <a:lstStyle/>
                    <a:p>
                      <a:pPr marL="90168" lv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1" algn="l"/>
                        </a:tabLs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Publication and dissemination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8292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 pitchFamily="34"/>
                          <a:ea typeface="MS Mincho" pitchFamily="49"/>
                          <a:cs typeface="Times New Roman" pitchFamily="18"/>
                        </a:rPr>
                        <a:t> </a:t>
                      </a:r>
                      <a:endParaRPr lang="en-CH" sz="1500">
                        <a:solidFill>
                          <a:srgbClr val="000000"/>
                        </a:solidFill>
                        <a:latin typeface="Calibri" pitchFamily="34"/>
                        <a:ea typeface="Batang" pitchFamily="18"/>
                        <a:cs typeface="Cordia New" pitchFamily="34"/>
                      </a:endParaRPr>
                    </a:p>
                  </a:txBody>
                  <a:tcPr marL="65233" marR="65233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1317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1FF90B04-E184-4D4B-9790-616DEAE73078}"/>
              </a:ext>
            </a:extLst>
          </p:cNvPr>
          <p:cNvSpPr>
            <a:spLocks noMove="1" noResize="1"/>
          </p:cNvSpPr>
          <p:nvPr/>
        </p:nvSpPr>
        <p:spPr>
          <a:xfrm>
            <a:off x="3044" y="0"/>
            <a:ext cx="12188952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Freeform: Shape 9">
            <a:extLst>
              <a:ext uri="{FF2B5EF4-FFF2-40B4-BE49-F238E27FC236}">
                <a16:creationId xmlns:a16="http://schemas.microsoft.com/office/drawing/2014/main" id="{4B579774-49C1-432C-896D-73024D9F83A3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4167268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167271"/>
              <a:gd name="f7" fmla="val 6858000"/>
              <a:gd name="f8" fmla="val 2259550"/>
              <a:gd name="f9" fmla="val 2387803"/>
              <a:gd name="f10" fmla="val 82222"/>
              <a:gd name="f11" fmla="val 3461407"/>
              <a:gd name="f12" fmla="val 807534"/>
              <a:gd name="f13" fmla="val 2035835"/>
              <a:gd name="f14" fmla="val 3429000"/>
              <a:gd name="f15" fmla="val 4822165"/>
              <a:gd name="f16" fmla="val 6050467"/>
              <a:gd name="f17" fmla="val 6775779"/>
              <a:gd name="f18" fmla="+- 0 0 -90"/>
              <a:gd name="f19" fmla="*/ f3 1 4167271"/>
              <a:gd name="f20" fmla="*/ f4 1 6858000"/>
              <a:gd name="f21" fmla="val f5"/>
              <a:gd name="f22" fmla="val f6"/>
              <a:gd name="f23" fmla="val f7"/>
              <a:gd name="f24" fmla="*/ f18 f0 1"/>
              <a:gd name="f25" fmla="+- f23 0 f21"/>
              <a:gd name="f26" fmla="+- f22 0 f21"/>
              <a:gd name="f27" fmla="*/ f24 1 f2"/>
              <a:gd name="f28" fmla="*/ f26 1 4167271"/>
              <a:gd name="f29" fmla="*/ f25 1 6858000"/>
              <a:gd name="f30" fmla="*/ 0 f26 1"/>
              <a:gd name="f31" fmla="*/ 0 f25 1"/>
              <a:gd name="f32" fmla="*/ 2259550 f26 1"/>
              <a:gd name="f33" fmla="*/ 2387803 f26 1"/>
              <a:gd name="f34" fmla="*/ 82222 f25 1"/>
              <a:gd name="f35" fmla="*/ 4167271 f26 1"/>
              <a:gd name="f36" fmla="*/ 3429000 f25 1"/>
              <a:gd name="f37" fmla="*/ 6775779 f25 1"/>
              <a:gd name="f38" fmla="*/ 6858000 f25 1"/>
              <a:gd name="f39" fmla="+- f27 0 f1"/>
              <a:gd name="f40" fmla="*/ f30 1 4167271"/>
              <a:gd name="f41" fmla="*/ f31 1 6858000"/>
              <a:gd name="f42" fmla="*/ f32 1 4167271"/>
              <a:gd name="f43" fmla="*/ f33 1 4167271"/>
              <a:gd name="f44" fmla="*/ f34 1 6858000"/>
              <a:gd name="f45" fmla="*/ f35 1 4167271"/>
              <a:gd name="f46" fmla="*/ f36 1 6858000"/>
              <a:gd name="f47" fmla="*/ f37 1 6858000"/>
              <a:gd name="f48" fmla="*/ f38 1 6858000"/>
              <a:gd name="f49" fmla="*/ f21 1 f28"/>
              <a:gd name="f50" fmla="*/ f22 1 f28"/>
              <a:gd name="f51" fmla="*/ f21 1 f29"/>
              <a:gd name="f52" fmla="*/ f23 1 f29"/>
              <a:gd name="f53" fmla="*/ f40 1 f28"/>
              <a:gd name="f54" fmla="*/ f41 1 f29"/>
              <a:gd name="f55" fmla="*/ f42 1 f28"/>
              <a:gd name="f56" fmla="*/ f43 1 f28"/>
              <a:gd name="f57" fmla="*/ f44 1 f29"/>
              <a:gd name="f58" fmla="*/ f45 1 f28"/>
              <a:gd name="f59" fmla="*/ f46 1 f29"/>
              <a:gd name="f60" fmla="*/ f47 1 f29"/>
              <a:gd name="f61" fmla="*/ f48 1 f29"/>
              <a:gd name="f62" fmla="*/ f49 f19 1"/>
              <a:gd name="f63" fmla="*/ f50 f19 1"/>
              <a:gd name="f64" fmla="*/ f52 f20 1"/>
              <a:gd name="f65" fmla="*/ f51 f20 1"/>
              <a:gd name="f66" fmla="*/ f53 f19 1"/>
              <a:gd name="f67" fmla="*/ f54 f20 1"/>
              <a:gd name="f68" fmla="*/ f55 f19 1"/>
              <a:gd name="f69" fmla="*/ f56 f19 1"/>
              <a:gd name="f70" fmla="*/ f57 f20 1"/>
              <a:gd name="f71" fmla="*/ f58 f19 1"/>
              <a:gd name="f72" fmla="*/ f59 f20 1"/>
              <a:gd name="f73" fmla="*/ f60 f20 1"/>
              <a:gd name="f74" fmla="*/ f61 f2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66" y="f67"/>
              </a:cxn>
              <a:cxn ang="f39">
                <a:pos x="f68" y="f67"/>
              </a:cxn>
              <a:cxn ang="f39">
                <a:pos x="f69" y="f70"/>
              </a:cxn>
              <a:cxn ang="f39">
                <a:pos x="f71" y="f72"/>
              </a:cxn>
              <a:cxn ang="f39">
                <a:pos x="f69" y="f73"/>
              </a:cxn>
              <a:cxn ang="f39">
                <a:pos x="f68" y="f74"/>
              </a:cxn>
              <a:cxn ang="f39">
                <a:pos x="f66" y="f74"/>
              </a:cxn>
            </a:cxnLst>
            <a:rect l="f62" t="f65" r="f63" b="f64"/>
            <a:pathLst>
              <a:path w="4167271" h="6858000">
                <a:moveTo>
                  <a:pt x="f5" y="f5"/>
                </a:moveTo>
                <a:lnTo>
                  <a:pt x="f8" y="f5"/>
                </a:lnTo>
                <a:lnTo>
                  <a:pt x="f9" y="f10"/>
                </a:lnTo>
                <a:cubicBezTo>
                  <a:pt x="f11" y="f12"/>
                  <a:pt x="f6" y="f13"/>
                  <a:pt x="f6" y="f14"/>
                </a:cubicBezTo>
                <a:cubicBezTo>
                  <a:pt x="f6" y="f15"/>
                  <a:pt x="f11" y="f16"/>
                  <a:pt x="f9" y="f17"/>
                </a:cubicBezTo>
                <a:lnTo>
                  <a:pt x="f8" y="f7"/>
                </a:lnTo>
                <a:lnTo>
                  <a:pt x="f5" y="f7"/>
                </a:lnTo>
                <a:close/>
              </a:path>
            </a:pathLst>
          </a:custGeom>
          <a:solidFill>
            <a:srgbClr val="ED7D3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0CF1D-7A40-46F2-8678-AA756BD8FA9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211" y="1153570"/>
            <a:ext cx="3677031" cy="4461165"/>
          </a:xfrm>
        </p:spPr>
        <p:txBody>
          <a:bodyPr/>
          <a:lstStyle/>
          <a:p>
            <a:pPr lvl="0"/>
            <a:r>
              <a:rPr lang="en-US">
                <a:solidFill>
                  <a:srgbClr val="FFFFFF"/>
                </a:solidFill>
              </a:rPr>
              <a:t>Recommended 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Actions  </a:t>
            </a:r>
            <a:endParaRPr lang="en-CH">
              <a:solidFill>
                <a:srgbClr val="FFFFF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2D5753-F0E7-46FF-B359-5858CF10879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47312" y="591342"/>
            <a:ext cx="6906490" cy="5585621"/>
          </a:xfrm>
        </p:spPr>
        <p:txBody>
          <a:bodyPr anchor="ctr"/>
          <a:lstStyle/>
          <a:p>
            <a:endParaRPr lang="en-US"/>
          </a:p>
        </p:txBody>
      </p:sp>
      <p:sp>
        <p:nvSpPr>
          <p:cNvPr id="6" name="Arc 11">
            <a:extLst>
              <a:ext uri="{FF2B5EF4-FFF2-40B4-BE49-F238E27FC236}">
                <a16:creationId xmlns:a16="http://schemas.microsoft.com/office/drawing/2014/main" id="{3A2BB65A-41C6-43F6-8404-B376B0B32F44}"/>
              </a:ext>
            </a:extLst>
          </p:cNvPr>
          <p:cNvSpPr>
            <a:spLocks noMove="1" noResize="1"/>
          </p:cNvSpPr>
          <p:nvPr/>
        </p:nvSpPr>
        <p:spPr>
          <a:xfrm flipV="1">
            <a:off x="7550401" y="2455474"/>
            <a:ext cx="4083436" cy="4083436"/>
          </a:xfrm>
          <a:custGeom>
            <a:avLst>
              <a:gd name="f12" fmla="val 180"/>
              <a:gd name="f13" fmla="val 27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1"/>
              <a:gd name="f12" fmla="val 180"/>
              <a:gd name="f13" fmla="val 270"/>
              <a:gd name="f14" fmla="+- 0 0 -270"/>
              <a:gd name="f15" fmla="+- 0 0 -225"/>
              <a:gd name="f16" fmla="+- 0 0 -180"/>
              <a:gd name="f17" fmla="abs f6"/>
              <a:gd name="f18" fmla="abs f7"/>
              <a:gd name="f19" fmla="abs f8"/>
              <a:gd name="f20" fmla="val f9"/>
              <a:gd name="f21" fmla="+- 0 0 f12"/>
              <a:gd name="f22" fmla="+- 0 0 f13"/>
              <a:gd name="f23" fmla="*/ f14 f2 1"/>
              <a:gd name="f24" fmla="*/ f15 f2 1"/>
              <a:gd name="f25" fmla="*/ f16 f2 1"/>
              <a:gd name="f26" fmla="?: f17 f6 1"/>
              <a:gd name="f27" fmla="?: f18 f7 1"/>
              <a:gd name="f28" fmla="?: f19 f8 1"/>
              <a:gd name="f29" fmla="*/ f21 f2 1"/>
              <a:gd name="f30" fmla="*/ f22 f2 1"/>
              <a:gd name="f31" fmla="*/ f23 1 f5"/>
              <a:gd name="f32" fmla="*/ f24 1 f5"/>
              <a:gd name="f33" fmla="*/ f25 1 f5"/>
              <a:gd name="f34" fmla="*/ f26 1 21600"/>
              <a:gd name="f35" fmla="*/ f27 1 21600"/>
              <a:gd name="f36" fmla="*/ 21600 f26 1"/>
              <a:gd name="f37" fmla="*/ 21600 f27 1"/>
              <a:gd name="f38" fmla="*/ f29 1 f5"/>
              <a:gd name="f39" fmla="*/ f30 1 f5"/>
              <a:gd name="f40" fmla="+- f31 0 f3"/>
              <a:gd name="f41" fmla="+- f32 0 f3"/>
              <a:gd name="f42" fmla="+- f33 0 f3"/>
              <a:gd name="f43" fmla="min f35 f34"/>
              <a:gd name="f44" fmla="*/ f36 1 f28"/>
              <a:gd name="f45" fmla="*/ f37 1 f28"/>
              <a:gd name="f46" fmla="+- f38 0 f3"/>
              <a:gd name="f47" fmla="+- f39 0 f3"/>
              <a:gd name="f48" fmla="val f44"/>
              <a:gd name="f49" fmla="val f45"/>
              <a:gd name="f50" fmla="+- 0 0 f46"/>
              <a:gd name="f51" fmla="+- 0 0 f47"/>
              <a:gd name="f52" fmla="+- f49 0 f20"/>
              <a:gd name="f53" fmla="+- f48 0 f20"/>
              <a:gd name="f54" fmla="val f50"/>
              <a:gd name="f55" fmla="val f51"/>
              <a:gd name="f56" fmla="*/ f52 1 2"/>
              <a:gd name="f57" fmla="*/ f53 1 2"/>
              <a:gd name="f58" fmla="+- f55 0 f54"/>
              <a:gd name="f59" fmla="+- f54 f3 0"/>
              <a:gd name="f60" fmla="+- f55 f3 0"/>
              <a:gd name="f61" fmla="+- 21600000 0 f54"/>
              <a:gd name="f62" fmla="+- f3 0 f54"/>
              <a:gd name="f63" fmla="+- 27000000 0 f54"/>
              <a:gd name="f64" fmla="+- f2 0 f54"/>
              <a:gd name="f65" fmla="+- 32400000 0 f54"/>
              <a:gd name="f66" fmla="+- f4 0 f54"/>
              <a:gd name="f67" fmla="+- 37800000 0 f54"/>
              <a:gd name="f68" fmla="+- f20 f56 0"/>
              <a:gd name="f69" fmla="+- f20 f57 0"/>
              <a:gd name="f70" fmla="+- f58 21600000 0"/>
              <a:gd name="f71" fmla="*/ f59 f10 1"/>
              <a:gd name="f72" fmla="*/ f60 f10 1"/>
              <a:gd name="f73" fmla="?: f62 f62 f63"/>
              <a:gd name="f74" fmla="?: f64 f64 f65"/>
              <a:gd name="f75" fmla="?: f66 f66 f67"/>
              <a:gd name="f76" fmla="*/ f57 f43 1"/>
              <a:gd name="f77" fmla="*/ f56 f43 1"/>
              <a:gd name="f78" fmla="?: f58 f58 f70"/>
              <a:gd name="f79" fmla="*/ f71 1 f2"/>
              <a:gd name="f80" fmla="*/ f72 1 f2"/>
              <a:gd name="f81" fmla="*/ f69 f43 1"/>
              <a:gd name="f82" fmla="*/ f68 f43 1"/>
              <a:gd name="f83" fmla="+- 0 0 f79"/>
              <a:gd name="f84" fmla="+- 0 0 f80"/>
              <a:gd name="f85" fmla="+- f78 0 f61"/>
              <a:gd name="f86" fmla="+- f78 0 f73"/>
              <a:gd name="f87" fmla="+- f78 0 f74"/>
              <a:gd name="f88" fmla="+- f78 0 f75"/>
              <a:gd name="f89" fmla="+- 0 0 f83"/>
              <a:gd name="f90" fmla="+- 0 0 f84"/>
              <a:gd name="f91" fmla="*/ f89 f2 1"/>
              <a:gd name="f92" fmla="*/ f90 f2 1"/>
              <a:gd name="f93" fmla="*/ f91 1 f10"/>
              <a:gd name="f94" fmla="*/ f92 1 f10"/>
              <a:gd name="f95" fmla="+- f93 0 f3"/>
              <a:gd name="f96" fmla="+- f94 0 f3"/>
              <a:gd name="f97" fmla="sin 1 f95"/>
              <a:gd name="f98" fmla="cos 1 f95"/>
              <a:gd name="f99" fmla="sin 1 f96"/>
              <a:gd name="f100" fmla="cos 1 f96"/>
              <a:gd name="f101" fmla="+- 0 0 f97"/>
              <a:gd name="f102" fmla="+- 0 0 f98"/>
              <a:gd name="f103" fmla="+- 0 0 f99"/>
              <a:gd name="f104" fmla="+- 0 0 f100"/>
              <a:gd name="f105" fmla="+- 0 0 f101"/>
              <a:gd name="f106" fmla="+- 0 0 f102"/>
              <a:gd name="f107" fmla="+- 0 0 f103"/>
              <a:gd name="f108" fmla="+- 0 0 f104"/>
              <a:gd name="f109" fmla="*/ f105 f57 1"/>
              <a:gd name="f110" fmla="*/ f106 f56 1"/>
              <a:gd name="f111" fmla="*/ f107 f57 1"/>
              <a:gd name="f112" fmla="*/ f108 f56 1"/>
              <a:gd name="f113" fmla="+- 0 0 f110"/>
              <a:gd name="f114" fmla="+- 0 0 f109"/>
              <a:gd name="f115" fmla="+- 0 0 f112"/>
              <a:gd name="f116" fmla="+- 0 0 f111"/>
              <a:gd name="f117" fmla="+- 0 0 f113"/>
              <a:gd name="f118" fmla="+- 0 0 f114"/>
              <a:gd name="f119" fmla="+- 0 0 f115"/>
              <a:gd name="f120" fmla="+- 0 0 f116"/>
              <a:gd name="f121" fmla="at2 f117 f118"/>
              <a:gd name="f122" fmla="at2 f119 f120"/>
              <a:gd name="f123" fmla="+- f121 f3 0"/>
              <a:gd name="f124" fmla="+- f122 f3 0"/>
              <a:gd name="f125" fmla="*/ f123 f10 1"/>
              <a:gd name="f126" fmla="*/ f124 f10 1"/>
              <a:gd name="f127" fmla="*/ f125 1 f2"/>
              <a:gd name="f128" fmla="*/ f126 1 f2"/>
              <a:gd name="f129" fmla="+- 0 0 f127"/>
              <a:gd name="f130" fmla="+- 0 0 f128"/>
              <a:gd name="f131" fmla="val f129"/>
              <a:gd name="f132" fmla="val f130"/>
              <a:gd name="f133" fmla="+- 0 0 f131"/>
              <a:gd name="f134" fmla="+- 0 0 f132"/>
              <a:gd name="f135" fmla="*/ f133 f2 1"/>
              <a:gd name="f136" fmla="*/ f134 f2 1"/>
              <a:gd name="f137" fmla="*/ f135 1 f10"/>
              <a:gd name="f138" fmla="*/ f136 1 f10"/>
              <a:gd name="f139" fmla="+- f137 0 f3"/>
              <a:gd name="f140" fmla="+- f138 0 f3"/>
              <a:gd name="f141" fmla="cos 1 f139"/>
              <a:gd name="f142" fmla="sin 1 f139"/>
              <a:gd name="f143" fmla="cos 1 f140"/>
              <a:gd name="f144" fmla="sin 1 f140"/>
              <a:gd name="f145" fmla="+- 0 0 f141"/>
              <a:gd name="f146" fmla="+- 0 0 f142"/>
              <a:gd name="f147" fmla="+- 0 0 f143"/>
              <a:gd name="f148" fmla="+- 0 0 f144"/>
              <a:gd name="f149" fmla="*/ f11 f145 1"/>
              <a:gd name="f150" fmla="*/ f11 f146 1"/>
              <a:gd name="f151" fmla="*/ f11 f147 1"/>
              <a:gd name="f152" fmla="*/ f11 f148 1"/>
              <a:gd name="f153" fmla="*/ f149 f57 1"/>
              <a:gd name="f154" fmla="*/ f150 f56 1"/>
              <a:gd name="f155" fmla="*/ f151 f57 1"/>
              <a:gd name="f156" fmla="*/ f152 f56 1"/>
              <a:gd name="f157" fmla="+- f69 f153 0"/>
              <a:gd name="f158" fmla="+- f68 f154 0"/>
              <a:gd name="f159" fmla="+- f69 f155 0"/>
              <a:gd name="f160" fmla="+- f68 f156 0"/>
              <a:gd name="f161" fmla="max f157 f159"/>
              <a:gd name="f162" fmla="max f158 f160"/>
              <a:gd name="f163" fmla="min f157 f159"/>
              <a:gd name="f164" fmla="min f158 f160"/>
              <a:gd name="f165" fmla="*/ f157 f43 1"/>
              <a:gd name="f166" fmla="*/ f158 f43 1"/>
              <a:gd name="f167" fmla="*/ f159 f43 1"/>
              <a:gd name="f168" fmla="*/ f160 f43 1"/>
              <a:gd name="f169" fmla="?: f85 f48 f161"/>
              <a:gd name="f170" fmla="?: f86 f49 f162"/>
              <a:gd name="f171" fmla="?: f87 f20 f163"/>
              <a:gd name="f172" fmla="?: f88 f20 f164"/>
              <a:gd name="f173" fmla="*/ f171 f43 1"/>
              <a:gd name="f174" fmla="*/ f172 f43 1"/>
              <a:gd name="f175" fmla="*/ f169 f43 1"/>
              <a:gd name="f176" fmla="*/ f170 f4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165" y="f166"/>
              </a:cxn>
              <a:cxn ang="f41">
                <a:pos x="f81" y="f82"/>
              </a:cxn>
              <a:cxn ang="f42">
                <a:pos x="f167" y="f168"/>
              </a:cxn>
            </a:cxnLst>
            <a:rect l="f173" t="f174" r="f175" b="f176"/>
            <a:pathLst>
              <a:path stroke="0">
                <a:moveTo>
                  <a:pt x="f165" y="f166"/>
                </a:moveTo>
                <a:arcTo wR="f76" hR="f77" stAng="f54" swAng="f78"/>
                <a:lnTo>
                  <a:pt x="f81" y="f82"/>
                </a:lnTo>
                <a:close/>
              </a:path>
              <a:path fill="none">
                <a:moveTo>
                  <a:pt x="f165" y="f166"/>
                </a:moveTo>
                <a:arcTo wR="f76" hR="f77" stAng="f54" swAng="f78"/>
              </a:path>
            </a:pathLst>
          </a:custGeom>
          <a:noFill/>
          <a:ln w="127001" cap="rnd">
            <a:solidFill>
              <a:srgbClr val="FFC000"/>
            </a:solidFill>
            <a:custDash>
              <a:ds d="300000" sp="300000"/>
            </a:custDash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470</Words>
  <Application>Microsoft Office PowerPoint</Application>
  <PresentationFormat>Widescreen</PresentationFormat>
  <Paragraphs>236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CM Standards WG</vt:lpstr>
      <vt:lpstr>Summary Recommendations (p. 5)</vt:lpstr>
      <vt:lpstr>Discussion points </vt:lpstr>
      <vt:lpstr>  Workplan based on concept note/retreat </vt:lpstr>
      <vt:lpstr>Recommended  Actions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Standards WG</dc:title>
  <dc:creator>KVERNMO Jennifer</dc:creator>
  <cp:lastModifiedBy>MCDONALD Brian</cp:lastModifiedBy>
  <cp:revision>2</cp:revision>
  <cp:lastPrinted>2020-02-03T09:26:37Z</cp:lastPrinted>
  <dcterms:created xsi:type="dcterms:W3CDTF">2020-02-03T09:15:58Z</dcterms:created>
  <dcterms:modified xsi:type="dcterms:W3CDTF">2020-02-12T08:37:59Z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0x0101007829B148DC546A478F589B68BE4D0AA8</vt:lpwstr>
  </property>
</Properties>
</file>